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52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31.png"/><Relationship Id="rId3" Type="http://schemas.openxmlformats.org/officeDocument/2006/relationships/image" Target="../media/image118.png"/><Relationship Id="rId7" Type="http://schemas.openxmlformats.org/officeDocument/2006/relationships/image" Target="../media/image62.png"/><Relationship Id="rId12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29.png"/><Relationship Id="rId5" Type="http://schemas.openxmlformats.org/officeDocument/2006/relationships/image" Target="../media/image119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67.png"/><Relationship Id="rId9" Type="http://schemas.openxmlformats.org/officeDocument/2006/relationships/image" Target="../media/image117.png"/><Relationship Id="rId1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18.png"/><Relationship Id="rId3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36.png"/><Relationship Id="rId5" Type="http://schemas.openxmlformats.org/officeDocument/2006/relationships/image" Target="../media/image134.png"/><Relationship Id="rId10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63.png"/><Relationship Id="rId1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6.png"/><Relationship Id="rId3" Type="http://schemas.openxmlformats.org/officeDocument/2006/relationships/image" Target="../media/image118.png"/><Relationship Id="rId7" Type="http://schemas.openxmlformats.org/officeDocument/2006/relationships/image" Target="../media/image139.png"/><Relationship Id="rId12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63.png"/><Relationship Id="rId5" Type="http://schemas.openxmlformats.org/officeDocument/2006/relationships/image" Target="../media/image119.png"/><Relationship Id="rId10" Type="http://schemas.openxmlformats.org/officeDocument/2006/relationships/image" Target="../media/image62.png"/><Relationship Id="rId4" Type="http://schemas.openxmlformats.org/officeDocument/2006/relationships/image" Target="../media/image67.png"/><Relationship Id="rId9" Type="http://schemas.openxmlformats.org/officeDocument/2006/relationships/image" Target="../media/image61.png"/><Relationship Id="rId14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17.png"/><Relationship Id="rId3" Type="http://schemas.openxmlformats.org/officeDocument/2006/relationships/image" Target="../media/image141.png"/><Relationship Id="rId7" Type="http://schemas.openxmlformats.org/officeDocument/2006/relationships/image" Target="../media/image119.png"/><Relationship Id="rId12" Type="http://schemas.openxmlformats.org/officeDocument/2006/relationships/image" Target="../media/image6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2.png"/><Relationship Id="rId5" Type="http://schemas.openxmlformats.org/officeDocument/2006/relationships/image" Target="../media/image118.png"/><Relationship Id="rId15" Type="http://schemas.openxmlformats.org/officeDocument/2006/relationships/image" Target="../media/image142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135.png"/><Relationship Id="rId1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45.png"/><Relationship Id="rId3" Type="http://schemas.openxmlformats.org/officeDocument/2006/relationships/image" Target="../media/image144.png"/><Relationship Id="rId7" Type="http://schemas.openxmlformats.org/officeDocument/2006/relationships/image" Target="../media/image119.png"/><Relationship Id="rId12" Type="http://schemas.openxmlformats.org/officeDocument/2006/relationships/image" Target="../media/image13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17.png"/><Relationship Id="rId5" Type="http://schemas.openxmlformats.org/officeDocument/2006/relationships/image" Target="../media/image118.png"/><Relationship Id="rId10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62.png"/><Relationship Id="rId3" Type="http://schemas.openxmlformats.org/officeDocument/2006/relationships/image" Target="../media/image118.png"/><Relationship Id="rId7" Type="http://schemas.openxmlformats.org/officeDocument/2006/relationships/image" Target="../media/image134.png"/><Relationship Id="rId12" Type="http://schemas.openxmlformats.org/officeDocument/2006/relationships/image" Target="../media/image61.png"/><Relationship Id="rId17" Type="http://schemas.openxmlformats.org/officeDocument/2006/relationships/image" Target="../media/image151.pn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9.png"/><Relationship Id="rId5" Type="http://schemas.openxmlformats.org/officeDocument/2006/relationships/image" Target="../media/image119.png"/><Relationship Id="rId15" Type="http://schemas.openxmlformats.org/officeDocument/2006/relationships/image" Target="../media/image117.png"/><Relationship Id="rId10" Type="http://schemas.openxmlformats.org/officeDocument/2006/relationships/image" Target="../media/image148.png"/><Relationship Id="rId4" Type="http://schemas.openxmlformats.org/officeDocument/2006/relationships/image" Target="../media/image67.png"/><Relationship Id="rId9" Type="http://schemas.openxmlformats.org/officeDocument/2006/relationships/image" Target="../media/image147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55.png"/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12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18.png"/><Relationship Id="rId5" Type="http://schemas.openxmlformats.org/officeDocument/2006/relationships/image" Target="../media/image152.png"/><Relationship Id="rId10" Type="http://schemas.openxmlformats.org/officeDocument/2006/relationships/image" Target="../media/image153.png"/><Relationship Id="rId4" Type="http://schemas.openxmlformats.org/officeDocument/2006/relationships/image" Target="../media/image119.png"/><Relationship Id="rId9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50.png"/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12" Type="http://schemas.openxmlformats.org/officeDocument/2006/relationships/image" Target="../media/image118.png"/><Relationship Id="rId17" Type="http://schemas.openxmlformats.org/officeDocument/2006/relationships/image" Target="../media/image162.png"/><Relationship Id="rId2" Type="http://schemas.openxmlformats.org/officeDocument/2006/relationships/image" Target="../media/image2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58.png"/><Relationship Id="rId5" Type="http://schemas.openxmlformats.org/officeDocument/2006/relationships/image" Target="../media/image156.png"/><Relationship Id="rId15" Type="http://schemas.openxmlformats.org/officeDocument/2006/relationships/image" Target="../media/image160.png"/><Relationship Id="rId10" Type="http://schemas.openxmlformats.org/officeDocument/2006/relationships/image" Target="../media/image157.png"/><Relationship Id="rId4" Type="http://schemas.openxmlformats.org/officeDocument/2006/relationships/image" Target="../media/image119.png"/><Relationship Id="rId9" Type="http://schemas.openxmlformats.org/officeDocument/2006/relationships/image" Target="../media/image117.png"/><Relationship Id="rId14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50.png"/><Relationship Id="rId3" Type="http://schemas.openxmlformats.org/officeDocument/2006/relationships/image" Target="../media/image67.png"/><Relationship Id="rId7" Type="http://schemas.openxmlformats.org/officeDocument/2006/relationships/image" Target="../media/image62.png"/><Relationship Id="rId12" Type="http://schemas.openxmlformats.org/officeDocument/2006/relationships/image" Target="../media/image118.png"/><Relationship Id="rId17" Type="http://schemas.openxmlformats.org/officeDocument/2006/relationships/image" Target="../media/image161.png"/><Relationship Id="rId2" Type="http://schemas.openxmlformats.org/officeDocument/2006/relationships/image" Target="../media/image2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65.png"/><Relationship Id="rId5" Type="http://schemas.openxmlformats.org/officeDocument/2006/relationships/image" Target="../media/image163.png"/><Relationship Id="rId15" Type="http://schemas.openxmlformats.org/officeDocument/2006/relationships/image" Target="../media/image166.png"/><Relationship Id="rId10" Type="http://schemas.openxmlformats.org/officeDocument/2006/relationships/image" Target="../media/image164.png"/><Relationship Id="rId4" Type="http://schemas.openxmlformats.org/officeDocument/2006/relationships/image" Target="../media/image119.png"/><Relationship Id="rId9" Type="http://schemas.openxmlformats.org/officeDocument/2006/relationships/image" Target="../media/image117.png"/><Relationship Id="rId14" Type="http://schemas.openxmlformats.org/officeDocument/2006/relationships/image" Target="../media/image1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8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71.png"/><Relationship Id="rId5" Type="http://schemas.openxmlformats.org/officeDocument/2006/relationships/image" Target="../media/image62.png"/><Relationship Id="rId15" Type="http://schemas.openxmlformats.org/officeDocument/2006/relationships/image" Target="../media/image175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2" Type="http://schemas.openxmlformats.org/officeDocument/2006/relationships/image" Target="../media/image25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9.png"/><Relationship Id="rId18" Type="http://schemas.openxmlformats.org/officeDocument/2006/relationships/image" Target="../media/image172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71.png"/><Relationship Id="rId5" Type="http://schemas.openxmlformats.org/officeDocument/2006/relationships/image" Target="../media/image62.png"/><Relationship Id="rId15" Type="http://schemas.openxmlformats.org/officeDocument/2006/relationships/image" Target="../media/image181.png"/><Relationship Id="rId10" Type="http://schemas.openxmlformats.org/officeDocument/2006/relationships/image" Target="../media/image67.png"/><Relationship Id="rId19" Type="http://schemas.openxmlformats.org/officeDocument/2006/relationships/image" Target="../media/image176.png"/><Relationship Id="rId4" Type="http://schemas.openxmlformats.org/officeDocument/2006/relationships/image" Target="../media/image61.png"/><Relationship Id="rId9" Type="http://schemas.openxmlformats.org/officeDocument/2006/relationships/image" Target="../media/image170.png"/><Relationship Id="rId1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74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184.png"/><Relationship Id="rId15" Type="http://schemas.openxmlformats.org/officeDocument/2006/relationships/image" Target="../media/image172.png"/><Relationship Id="rId10" Type="http://schemas.openxmlformats.org/officeDocument/2006/relationships/image" Target="../media/image63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Relationship Id="rId14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87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72.png"/><Relationship Id="rId17" Type="http://schemas.openxmlformats.org/officeDocument/2006/relationships/image" Target="../media/image186.png"/><Relationship Id="rId2" Type="http://schemas.openxmlformats.org/officeDocument/2006/relationships/image" Target="../media/image168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184.png"/><Relationship Id="rId15" Type="http://schemas.openxmlformats.org/officeDocument/2006/relationships/image" Target="../media/image189.png"/><Relationship Id="rId10" Type="http://schemas.openxmlformats.org/officeDocument/2006/relationships/image" Target="../media/image63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Relationship Id="rId1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72.png"/><Relationship Id="rId18" Type="http://schemas.openxmlformats.org/officeDocument/2006/relationships/image" Target="../media/image193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64.png"/><Relationship Id="rId17" Type="http://schemas.openxmlformats.org/officeDocument/2006/relationships/image" Target="../media/image174.png"/><Relationship Id="rId2" Type="http://schemas.openxmlformats.org/officeDocument/2006/relationships/image" Target="../media/image168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3.png"/><Relationship Id="rId5" Type="http://schemas.openxmlformats.org/officeDocument/2006/relationships/image" Target="../media/image191.png"/><Relationship Id="rId15" Type="http://schemas.openxmlformats.org/officeDocument/2006/relationships/image" Target="../media/image135.png"/><Relationship Id="rId10" Type="http://schemas.openxmlformats.org/officeDocument/2006/relationships/image" Target="../media/image62.png"/><Relationship Id="rId4" Type="http://schemas.openxmlformats.org/officeDocument/2006/relationships/image" Target="../media/image169.png"/><Relationship Id="rId9" Type="http://schemas.openxmlformats.org/officeDocument/2006/relationships/image" Target="../media/image61.png"/><Relationship Id="rId1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61.png"/><Relationship Id="rId18" Type="http://schemas.openxmlformats.org/officeDocument/2006/relationships/image" Target="../media/image192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97.png"/><Relationship Id="rId17" Type="http://schemas.openxmlformats.org/officeDocument/2006/relationships/image" Target="../media/image172.png"/><Relationship Id="rId2" Type="http://schemas.openxmlformats.org/officeDocument/2006/relationships/image" Target="../media/image16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96.png"/><Relationship Id="rId5" Type="http://schemas.openxmlformats.org/officeDocument/2006/relationships/image" Target="../media/image191.png"/><Relationship Id="rId15" Type="http://schemas.openxmlformats.org/officeDocument/2006/relationships/image" Target="../media/image63.png"/><Relationship Id="rId10" Type="http://schemas.openxmlformats.org/officeDocument/2006/relationships/image" Target="../media/image195.png"/><Relationship Id="rId19" Type="http://schemas.openxmlformats.org/officeDocument/2006/relationships/image" Target="../media/image135.png"/><Relationship Id="rId4" Type="http://schemas.openxmlformats.org/officeDocument/2006/relationships/image" Target="../media/image169.png"/><Relationship Id="rId9" Type="http://schemas.openxmlformats.org/officeDocument/2006/relationships/image" Target="../media/image194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99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72.png"/><Relationship Id="rId2" Type="http://schemas.openxmlformats.org/officeDocument/2006/relationships/image" Target="../media/image168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198.png"/><Relationship Id="rId15" Type="http://schemas.openxmlformats.org/officeDocument/2006/relationships/image" Target="../media/image174.png"/><Relationship Id="rId10" Type="http://schemas.openxmlformats.org/officeDocument/2006/relationships/image" Target="../media/image63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Relationship Id="rId14" Type="http://schemas.openxmlformats.org/officeDocument/2006/relationships/image" Target="../media/image1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99.png"/><Relationship Id="rId18" Type="http://schemas.openxmlformats.org/officeDocument/2006/relationships/image" Target="../media/image205.png"/><Relationship Id="rId3" Type="http://schemas.openxmlformats.org/officeDocument/2006/relationships/image" Target="../media/image2.png"/><Relationship Id="rId21" Type="http://schemas.openxmlformats.org/officeDocument/2006/relationships/image" Target="../media/image208.png"/><Relationship Id="rId7" Type="http://schemas.openxmlformats.org/officeDocument/2006/relationships/image" Target="../media/image171.png"/><Relationship Id="rId12" Type="http://schemas.openxmlformats.org/officeDocument/2006/relationships/image" Target="../media/image172.png"/><Relationship Id="rId17" Type="http://schemas.openxmlformats.org/officeDocument/2006/relationships/image" Target="../media/image204.png"/><Relationship Id="rId2" Type="http://schemas.openxmlformats.org/officeDocument/2006/relationships/image" Target="../media/image168.png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198.png"/><Relationship Id="rId15" Type="http://schemas.openxmlformats.org/officeDocument/2006/relationships/image" Target="../media/image202.png"/><Relationship Id="rId23" Type="http://schemas.openxmlformats.org/officeDocument/2006/relationships/image" Target="../media/image210.png"/><Relationship Id="rId10" Type="http://schemas.openxmlformats.org/officeDocument/2006/relationships/image" Target="../media/image63.png"/><Relationship Id="rId19" Type="http://schemas.openxmlformats.org/officeDocument/2006/relationships/image" Target="../media/image206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Relationship Id="rId14" Type="http://schemas.openxmlformats.org/officeDocument/2006/relationships/image" Target="../media/image201.png"/><Relationship Id="rId22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13.png"/><Relationship Id="rId3" Type="http://schemas.openxmlformats.org/officeDocument/2006/relationships/image" Target="../media/image212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17" Type="http://schemas.openxmlformats.org/officeDocument/2006/relationships/image" Target="../media/image217.png"/><Relationship Id="rId2" Type="http://schemas.openxmlformats.org/officeDocument/2006/relationships/image" Target="../media/image211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63.png"/><Relationship Id="rId5" Type="http://schemas.openxmlformats.org/officeDocument/2006/relationships/image" Target="../media/image2.png"/><Relationship Id="rId15" Type="http://schemas.openxmlformats.org/officeDocument/2006/relationships/image" Target="../media/image215.png"/><Relationship Id="rId10" Type="http://schemas.openxmlformats.org/officeDocument/2006/relationships/image" Target="../media/image62.png"/><Relationship Id="rId4" Type="http://schemas.openxmlformats.org/officeDocument/2006/relationships/image" Target="../media/image168.png"/><Relationship Id="rId9" Type="http://schemas.openxmlformats.org/officeDocument/2006/relationships/image" Target="../media/image61.png"/><Relationship Id="rId14" Type="http://schemas.openxmlformats.org/officeDocument/2006/relationships/image" Target="../media/image2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12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21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217.png"/><Relationship Id="rId10" Type="http://schemas.openxmlformats.org/officeDocument/2006/relationships/image" Target="../media/image63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21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220.png"/><Relationship Id="rId2" Type="http://schemas.openxmlformats.org/officeDocument/2006/relationships/image" Target="../media/image218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219.png"/><Relationship Id="rId15" Type="http://schemas.openxmlformats.org/officeDocument/2006/relationships/image" Target="../media/image223.png"/><Relationship Id="rId10" Type="http://schemas.openxmlformats.org/officeDocument/2006/relationships/image" Target="../media/image63.png"/><Relationship Id="rId4" Type="http://schemas.openxmlformats.org/officeDocument/2006/relationships/image" Target="../media/image169.png"/><Relationship Id="rId9" Type="http://schemas.openxmlformats.org/officeDocument/2006/relationships/image" Target="../media/image62.png"/><Relationship Id="rId1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2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168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17" Type="http://schemas.openxmlformats.org/officeDocument/2006/relationships/image" Target="../media/image231.png"/><Relationship Id="rId2" Type="http://schemas.openxmlformats.org/officeDocument/2006/relationships/image" Target="../media/image225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63.png"/><Relationship Id="rId5" Type="http://schemas.openxmlformats.org/officeDocument/2006/relationships/image" Target="../media/image226.png"/><Relationship Id="rId15" Type="http://schemas.openxmlformats.org/officeDocument/2006/relationships/image" Target="../media/image229.pn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1.png"/><Relationship Id="rId14" Type="http://schemas.openxmlformats.org/officeDocument/2006/relationships/image" Target="../media/image2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35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234.png"/><Relationship Id="rId2" Type="http://schemas.openxmlformats.org/officeDocument/2006/relationships/image" Target="../media/image168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233.png"/><Relationship Id="rId5" Type="http://schemas.openxmlformats.org/officeDocument/2006/relationships/image" Target="../media/image67.png"/><Relationship Id="rId15" Type="http://schemas.openxmlformats.org/officeDocument/2006/relationships/image" Target="../media/image237.png"/><Relationship Id="rId10" Type="http://schemas.openxmlformats.org/officeDocument/2006/relationships/image" Target="../media/image64.png"/><Relationship Id="rId4" Type="http://schemas.openxmlformats.org/officeDocument/2006/relationships/image" Target="../media/image226.png"/><Relationship Id="rId9" Type="http://schemas.openxmlformats.org/officeDocument/2006/relationships/image" Target="../media/image63.png"/><Relationship Id="rId14" Type="http://schemas.openxmlformats.org/officeDocument/2006/relationships/image" Target="../media/image2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35.png"/><Relationship Id="rId18" Type="http://schemas.openxmlformats.org/officeDocument/2006/relationships/image" Target="../media/image184.png"/><Relationship Id="rId26" Type="http://schemas.openxmlformats.org/officeDocument/2006/relationships/image" Target="../media/image246.png"/><Relationship Id="rId3" Type="http://schemas.openxmlformats.org/officeDocument/2006/relationships/image" Target="../media/image2.png"/><Relationship Id="rId21" Type="http://schemas.openxmlformats.org/officeDocument/2006/relationships/image" Target="../media/image241.png"/><Relationship Id="rId7" Type="http://schemas.openxmlformats.org/officeDocument/2006/relationships/image" Target="../media/image61.png"/><Relationship Id="rId12" Type="http://schemas.openxmlformats.org/officeDocument/2006/relationships/image" Target="../media/image234.png"/><Relationship Id="rId17" Type="http://schemas.openxmlformats.org/officeDocument/2006/relationships/image" Target="../media/image216.png"/><Relationship Id="rId25" Type="http://schemas.openxmlformats.org/officeDocument/2006/relationships/image" Target="../media/image245.png"/><Relationship Id="rId2" Type="http://schemas.openxmlformats.org/officeDocument/2006/relationships/image" Target="../media/image168.png"/><Relationship Id="rId16" Type="http://schemas.openxmlformats.org/officeDocument/2006/relationships/image" Target="../media/image238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233.png"/><Relationship Id="rId24" Type="http://schemas.openxmlformats.org/officeDocument/2006/relationships/image" Target="../media/image244.png"/><Relationship Id="rId5" Type="http://schemas.openxmlformats.org/officeDocument/2006/relationships/image" Target="../media/image67.png"/><Relationship Id="rId15" Type="http://schemas.openxmlformats.org/officeDocument/2006/relationships/image" Target="../media/image237.png"/><Relationship Id="rId23" Type="http://schemas.openxmlformats.org/officeDocument/2006/relationships/image" Target="../media/image243.png"/><Relationship Id="rId10" Type="http://schemas.openxmlformats.org/officeDocument/2006/relationships/image" Target="../media/image64.png"/><Relationship Id="rId19" Type="http://schemas.openxmlformats.org/officeDocument/2006/relationships/image" Target="../media/image239.png"/><Relationship Id="rId4" Type="http://schemas.openxmlformats.org/officeDocument/2006/relationships/image" Target="../media/image226.png"/><Relationship Id="rId9" Type="http://schemas.openxmlformats.org/officeDocument/2006/relationships/image" Target="../media/image63.png"/><Relationship Id="rId14" Type="http://schemas.openxmlformats.org/officeDocument/2006/relationships/image" Target="../media/image236.png"/><Relationship Id="rId22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249.png"/><Relationship Id="rId17" Type="http://schemas.openxmlformats.org/officeDocument/2006/relationships/image" Target="../media/image172.png"/><Relationship Id="rId2" Type="http://schemas.openxmlformats.org/officeDocument/2006/relationships/image" Target="../media/image247.png"/><Relationship Id="rId16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248.png"/><Relationship Id="rId15" Type="http://schemas.openxmlformats.org/officeDocument/2006/relationships/image" Target="../media/image252.png"/><Relationship Id="rId10" Type="http://schemas.openxmlformats.org/officeDocument/2006/relationships/image" Target="../media/image63.png"/><Relationship Id="rId4" Type="http://schemas.openxmlformats.org/officeDocument/2006/relationships/image" Target="../media/image226.png"/><Relationship Id="rId9" Type="http://schemas.openxmlformats.org/officeDocument/2006/relationships/image" Target="../media/image62.png"/><Relationship Id="rId14" Type="http://schemas.openxmlformats.org/officeDocument/2006/relationships/image" Target="../media/image2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50.png"/><Relationship Id="rId18" Type="http://schemas.openxmlformats.org/officeDocument/2006/relationships/image" Target="../media/image256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249.png"/><Relationship Id="rId17" Type="http://schemas.openxmlformats.org/officeDocument/2006/relationships/image" Target="../media/image255.png"/><Relationship Id="rId2" Type="http://schemas.openxmlformats.org/officeDocument/2006/relationships/image" Target="../media/image247.png"/><Relationship Id="rId16" Type="http://schemas.openxmlformats.org/officeDocument/2006/relationships/image" Target="../media/image253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248.png"/><Relationship Id="rId15" Type="http://schemas.openxmlformats.org/officeDocument/2006/relationships/image" Target="../media/image252.png"/><Relationship Id="rId10" Type="http://schemas.openxmlformats.org/officeDocument/2006/relationships/image" Target="../media/image63.png"/><Relationship Id="rId19" Type="http://schemas.openxmlformats.org/officeDocument/2006/relationships/image" Target="../media/image257.png"/><Relationship Id="rId4" Type="http://schemas.openxmlformats.org/officeDocument/2006/relationships/image" Target="../media/image226.png"/><Relationship Id="rId9" Type="http://schemas.openxmlformats.org/officeDocument/2006/relationships/image" Target="../media/image62.png"/><Relationship Id="rId14" Type="http://schemas.openxmlformats.org/officeDocument/2006/relationships/image" Target="../media/image2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68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2.pn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6.png"/><Relationship Id="rId5" Type="http://schemas.openxmlformats.org/officeDocument/2006/relationships/image" Target="../media/image261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60.png"/><Relationship Id="rId3" Type="http://schemas.openxmlformats.org/officeDocument/2006/relationships/image" Target="../media/image263.png"/><Relationship Id="rId7" Type="http://schemas.openxmlformats.org/officeDocument/2006/relationships/image" Target="../media/image274.png"/><Relationship Id="rId12" Type="http://schemas.openxmlformats.org/officeDocument/2006/relationships/image" Target="../media/image2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64.png"/><Relationship Id="rId15" Type="http://schemas.openxmlformats.org/officeDocument/2006/relationships/image" Target="../media/image262.png"/><Relationship Id="rId10" Type="http://schemas.openxmlformats.org/officeDocument/2006/relationships/image" Target="../media/image277.png"/><Relationship Id="rId4" Type="http://schemas.openxmlformats.org/officeDocument/2006/relationships/image" Target="../media/image67.png"/><Relationship Id="rId9" Type="http://schemas.openxmlformats.org/officeDocument/2006/relationships/image" Target="../media/image276.png"/><Relationship Id="rId14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3" Type="http://schemas.openxmlformats.org/officeDocument/2006/relationships/image" Target="../media/image2.png"/><Relationship Id="rId21" Type="http://schemas.openxmlformats.org/officeDocument/2006/relationships/image" Target="../media/image296.png"/><Relationship Id="rId7" Type="http://schemas.openxmlformats.org/officeDocument/2006/relationships/image" Target="../media/image283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2" Type="http://schemas.openxmlformats.org/officeDocument/2006/relationships/image" Target="../media/image279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5" Type="http://schemas.openxmlformats.org/officeDocument/2006/relationships/image" Target="../media/image281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280.png"/><Relationship Id="rId9" Type="http://schemas.openxmlformats.org/officeDocument/2006/relationships/image" Target="../media/image67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.png"/><Relationship Id="rId21" Type="http://schemas.openxmlformats.org/officeDocument/2006/relationships/image" Target="../media/image282.png"/><Relationship Id="rId7" Type="http://schemas.openxmlformats.org/officeDocument/2006/relationships/image" Target="../media/image286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303.png"/><Relationship Id="rId16" Type="http://schemas.openxmlformats.org/officeDocument/2006/relationships/image" Target="../media/image312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307.png"/><Relationship Id="rId5" Type="http://schemas.openxmlformats.org/officeDocument/2006/relationships/image" Target="../media/image67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280.png"/><Relationship Id="rId4" Type="http://schemas.openxmlformats.org/officeDocument/2006/relationships/image" Target="../media/image284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2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21.png"/><Relationship Id="rId18" Type="http://schemas.openxmlformats.org/officeDocument/2006/relationships/image" Target="../media/image281.png"/><Relationship Id="rId3" Type="http://schemas.openxmlformats.org/officeDocument/2006/relationships/image" Target="../media/image2.png"/><Relationship Id="rId7" Type="http://schemas.openxmlformats.org/officeDocument/2006/relationships/image" Target="../media/image286.png"/><Relationship Id="rId12" Type="http://schemas.openxmlformats.org/officeDocument/2006/relationships/image" Target="../media/image320.png"/><Relationship Id="rId17" Type="http://schemas.openxmlformats.org/officeDocument/2006/relationships/image" Target="../media/image280.png"/><Relationship Id="rId2" Type="http://schemas.openxmlformats.org/officeDocument/2006/relationships/image" Target="../media/image315.png"/><Relationship Id="rId16" Type="http://schemas.openxmlformats.org/officeDocument/2006/relationships/image" Target="../media/image324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319.png"/><Relationship Id="rId5" Type="http://schemas.openxmlformats.org/officeDocument/2006/relationships/image" Target="../media/image67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19" Type="http://schemas.openxmlformats.org/officeDocument/2006/relationships/image" Target="../media/image282.png"/><Relationship Id="rId4" Type="http://schemas.openxmlformats.org/officeDocument/2006/relationships/image" Target="../media/image316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65.png"/><Relationship Id="rId21" Type="http://schemas.openxmlformats.org/officeDocument/2006/relationships/image" Target="../media/image95.png"/><Relationship Id="rId34" Type="http://schemas.openxmlformats.org/officeDocument/2006/relationships/image" Target="../media/image62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61.png"/><Relationship Id="rId2" Type="http://schemas.openxmlformats.org/officeDocument/2006/relationships/image" Target="../media/image2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4.png"/><Relationship Id="rId5" Type="http://schemas.openxmlformats.org/officeDocument/2006/relationships/image" Target="../media/image37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68.png"/><Relationship Id="rId36" Type="http://schemas.openxmlformats.org/officeDocument/2006/relationships/image" Target="../media/image64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3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67.png"/><Relationship Id="rId30" Type="http://schemas.openxmlformats.org/officeDocument/2006/relationships/image" Target="../media/image102.png"/><Relationship Id="rId35" Type="http://schemas.openxmlformats.org/officeDocument/2006/relationships/image" Target="../media/image63.png"/><Relationship Id="rId8" Type="http://schemas.openxmlformats.org/officeDocument/2006/relationships/image" Target="../media/image7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20.png"/><Relationship Id="rId18" Type="http://schemas.openxmlformats.org/officeDocument/2006/relationships/image" Target="../media/image282.png"/><Relationship Id="rId3" Type="http://schemas.openxmlformats.org/officeDocument/2006/relationships/image" Target="../media/image2.png"/><Relationship Id="rId21" Type="http://schemas.openxmlformats.org/officeDocument/2006/relationships/image" Target="../media/image328.png"/><Relationship Id="rId7" Type="http://schemas.openxmlformats.org/officeDocument/2006/relationships/image" Target="../media/image286.png"/><Relationship Id="rId12" Type="http://schemas.openxmlformats.org/officeDocument/2006/relationships/image" Target="../media/image319.png"/><Relationship Id="rId17" Type="http://schemas.openxmlformats.org/officeDocument/2006/relationships/image" Target="../media/image281.png"/><Relationship Id="rId2" Type="http://schemas.openxmlformats.org/officeDocument/2006/relationships/image" Target="../media/image315.png"/><Relationship Id="rId16" Type="http://schemas.openxmlformats.org/officeDocument/2006/relationships/image" Target="../media/image280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318.png"/><Relationship Id="rId5" Type="http://schemas.openxmlformats.org/officeDocument/2006/relationships/image" Target="../media/image67.png"/><Relationship Id="rId15" Type="http://schemas.openxmlformats.org/officeDocument/2006/relationships/image" Target="../media/image326.png"/><Relationship Id="rId10" Type="http://schemas.openxmlformats.org/officeDocument/2006/relationships/image" Target="../media/image317.png"/><Relationship Id="rId19" Type="http://schemas.openxmlformats.org/officeDocument/2006/relationships/image" Target="../media/image283.png"/><Relationship Id="rId4" Type="http://schemas.openxmlformats.org/officeDocument/2006/relationships/image" Target="../media/image316.png"/><Relationship Id="rId9" Type="http://schemas.openxmlformats.org/officeDocument/2006/relationships/image" Target="../media/image324.png"/><Relationship Id="rId14" Type="http://schemas.openxmlformats.org/officeDocument/2006/relationships/image" Target="../media/image3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20.png"/><Relationship Id="rId18" Type="http://schemas.openxmlformats.org/officeDocument/2006/relationships/image" Target="../media/image282.png"/><Relationship Id="rId3" Type="http://schemas.openxmlformats.org/officeDocument/2006/relationships/image" Target="../media/image2.png"/><Relationship Id="rId7" Type="http://schemas.openxmlformats.org/officeDocument/2006/relationships/image" Target="../media/image286.png"/><Relationship Id="rId12" Type="http://schemas.openxmlformats.org/officeDocument/2006/relationships/image" Target="../media/image319.png"/><Relationship Id="rId17" Type="http://schemas.openxmlformats.org/officeDocument/2006/relationships/image" Target="../media/image281.png"/><Relationship Id="rId2" Type="http://schemas.openxmlformats.org/officeDocument/2006/relationships/image" Target="../media/image315.png"/><Relationship Id="rId16" Type="http://schemas.openxmlformats.org/officeDocument/2006/relationships/image" Target="../media/image280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318.png"/><Relationship Id="rId5" Type="http://schemas.openxmlformats.org/officeDocument/2006/relationships/image" Target="../media/image67.png"/><Relationship Id="rId15" Type="http://schemas.openxmlformats.org/officeDocument/2006/relationships/image" Target="../media/image330.png"/><Relationship Id="rId10" Type="http://schemas.openxmlformats.org/officeDocument/2006/relationships/image" Target="../media/image317.png"/><Relationship Id="rId19" Type="http://schemas.openxmlformats.org/officeDocument/2006/relationships/image" Target="../media/image283.png"/><Relationship Id="rId4" Type="http://schemas.openxmlformats.org/officeDocument/2006/relationships/image" Target="../media/image316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2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1.png"/><Relationship Id="rId2" Type="http://schemas.openxmlformats.org/officeDocument/2006/relationships/image" Target="../media/image332.png"/><Relationship Id="rId16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11" Type="http://schemas.openxmlformats.org/officeDocument/2006/relationships/image" Target="../media/image67.png"/><Relationship Id="rId5" Type="http://schemas.openxmlformats.org/officeDocument/2006/relationships/image" Target="../media/image335.png"/><Relationship Id="rId15" Type="http://schemas.openxmlformats.org/officeDocument/2006/relationships/image" Target="../media/image344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5.png"/><Relationship Id="rId18" Type="http://schemas.openxmlformats.org/officeDocument/2006/relationships/image" Target="../media/image360.png"/><Relationship Id="rId3" Type="http://schemas.openxmlformats.org/officeDocument/2006/relationships/image" Target="../media/image346.png"/><Relationship Id="rId21" Type="http://schemas.openxmlformats.org/officeDocument/2006/relationships/image" Target="../media/image363.png"/><Relationship Id="rId7" Type="http://schemas.openxmlformats.org/officeDocument/2006/relationships/image" Target="../media/image350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" Type="http://schemas.openxmlformats.org/officeDocument/2006/relationships/image" Target="../media/image334.png"/><Relationship Id="rId16" Type="http://schemas.openxmlformats.org/officeDocument/2006/relationships/image" Target="../media/image358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3.png"/><Relationship Id="rId5" Type="http://schemas.openxmlformats.org/officeDocument/2006/relationships/image" Target="../media/image348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19" Type="http://schemas.openxmlformats.org/officeDocument/2006/relationships/image" Target="../media/image361.png"/><Relationship Id="rId4" Type="http://schemas.openxmlformats.org/officeDocument/2006/relationships/image" Target="../media/image347.png"/><Relationship Id="rId9" Type="http://schemas.openxmlformats.org/officeDocument/2006/relationships/image" Target="../media/image67.png"/><Relationship Id="rId14" Type="http://schemas.openxmlformats.org/officeDocument/2006/relationships/image" Target="../media/image356.png"/><Relationship Id="rId22" Type="http://schemas.openxmlformats.org/officeDocument/2006/relationships/image" Target="../media/image3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367.png"/><Relationship Id="rId18" Type="http://schemas.openxmlformats.org/officeDocument/2006/relationships/image" Target="../media/image369.png"/><Relationship Id="rId3" Type="http://schemas.openxmlformats.org/officeDocument/2006/relationships/image" Target="../media/image335.png"/><Relationship Id="rId21" Type="http://schemas.openxmlformats.org/officeDocument/2006/relationships/image" Target="../media/image364.png"/><Relationship Id="rId7" Type="http://schemas.openxmlformats.org/officeDocument/2006/relationships/image" Target="../media/image365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" Type="http://schemas.openxmlformats.org/officeDocument/2006/relationships/image" Target="../media/image334.png"/><Relationship Id="rId16" Type="http://schemas.openxmlformats.org/officeDocument/2006/relationships/image" Target="../media/image361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66.png"/><Relationship Id="rId5" Type="http://schemas.openxmlformats.org/officeDocument/2006/relationships/image" Target="../media/image337.png"/><Relationship Id="rId15" Type="http://schemas.openxmlformats.org/officeDocument/2006/relationships/image" Target="../media/image36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4" Type="http://schemas.openxmlformats.org/officeDocument/2006/relationships/image" Target="../media/image336.png"/><Relationship Id="rId9" Type="http://schemas.openxmlformats.org/officeDocument/2006/relationships/image" Target="../media/image343.png"/><Relationship Id="rId14" Type="http://schemas.openxmlformats.org/officeDocument/2006/relationships/image" Target="../media/image3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18" Type="http://schemas.openxmlformats.org/officeDocument/2006/relationships/image" Target="../media/image12.png"/><Relationship Id="rId3" Type="http://schemas.openxmlformats.org/officeDocument/2006/relationships/image" Target="../media/image370.png"/><Relationship Id="rId21" Type="http://schemas.openxmlformats.org/officeDocument/2006/relationships/image" Target="../media/image385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17" Type="http://schemas.openxmlformats.org/officeDocument/2006/relationships/image" Target="../media/image383.png"/><Relationship Id="rId2" Type="http://schemas.openxmlformats.org/officeDocument/2006/relationships/image" Target="../media/image1.png"/><Relationship Id="rId16" Type="http://schemas.openxmlformats.org/officeDocument/2006/relationships/image" Target="../media/image382.png"/><Relationship Id="rId20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2.png"/><Relationship Id="rId15" Type="http://schemas.openxmlformats.org/officeDocument/2006/relationships/image" Target="../media/image381.png"/><Relationship Id="rId23" Type="http://schemas.openxmlformats.org/officeDocument/2006/relationships/image" Target="../media/image387.png"/><Relationship Id="rId10" Type="http://schemas.openxmlformats.org/officeDocument/2006/relationships/image" Target="../media/image376.png"/><Relationship Id="rId19" Type="http://schemas.openxmlformats.org/officeDocument/2006/relationships/image" Target="../media/image11.png"/><Relationship Id="rId4" Type="http://schemas.openxmlformats.org/officeDocument/2006/relationships/image" Target="../media/image371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Relationship Id="rId22" Type="http://schemas.openxmlformats.org/officeDocument/2006/relationships/image" Target="../media/image3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63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61.png"/><Relationship Id="rId5" Type="http://schemas.openxmlformats.org/officeDocument/2006/relationships/image" Target="../media/image68.png"/><Relationship Id="rId15" Type="http://schemas.openxmlformats.org/officeDocument/2006/relationships/image" Target="../media/image111.png"/><Relationship Id="rId10" Type="http://schemas.openxmlformats.org/officeDocument/2006/relationships/image" Target="../media/image110.png"/><Relationship Id="rId4" Type="http://schemas.openxmlformats.org/officeDocument/2006/relationships/image" Target="../media/image67.png"/><Relationship Id="rId9" Type="http://schemas.openxmlformats.org/officeDocument/2006/relationships/image" Target="../media/image10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63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12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61.png"/><Relationship Id="rId5" Type="http://schemas.openxmlformats.org/officeDocument/2006/relationships/image" Target="../media/image68.png"/><Relationship Id="rId15" Type="http://schemas.openxmlformats.org/officeDocument/2006/relationships/image" Target="../media/image116.png"/><Relationship Id="rId10" Type="http://schemas.openxmlformats.org/officeDocument/2006/relationships/image" Target="../media/image110.png"/><Relationship Id="rId4" Type="http://schemas.openxmlformats.org/officeDocument/2006/relationships/image" Target="../media/image67.png"/><Relationship Id="rId9" Type="http://schemas.openxmlformats.org/officeDocument/2006/relationships/image" Target="../media/image115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63.png"/><Relationship Id="rId10" Type="http://schemas.openxmlformats.org/officeDocument/2006/relationships/image" Target="../media/image120.png"/><Relationship Id="rId4" Type="http://schemas.openxmlformats.org/officeDocument/2006/relationships/image" Target="../media/image62.png"/><Relationship Id="rId9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21.png"/><Relationship Id="rId5" Type="http://schemas.openxmlformats.org/officeDocument/2006/relationships/image" Target="../media/image61.png"/><Relationship Id="rId10" Type="http://schemas.openxmlformats.org/officeDocument/2006/relationships/image" Target="../media/image118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62.png"/><Relationship Id="rId12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126.png"/><Relationship Id="rId5" Type="http://schemas.openxmlformats.org/officeDocument/2006/relationships/image" Target="../media/image119.png"/><Relationship Id="rId10" Type="http://schemas.openxmlformats.org/officeDocument/2006/relationships/image" Target="../media/image125.png"/><Relationship Id="rId4" Type="http://schemas.openxmlformats.org/officeDocument/2006/relationships/image" Target="../media/image67.png"/><Relationship Id="rId9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810" y="0"/>
            <a:ext cx="18333333" cy="952381"/>
            <a:chOff x="-23810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810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5715" y="231593"/>
            <a:ext cx="3286615" cy="539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679" y="332226"/>
            <a:ext cx="2224730" cy="3429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2191" y="332226"/>
            <a:ext cx="2241416" cy="3429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3580" y="4057482"/>
            <a:ext cx="7144471" cy="34240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32096" y="2085379"/>
            <a:ext cx="4821522" cy="6371816"/>
            <a:chOff x="6732096" y="2085379"/>
            <a:chExt cx="4821522" cy="63718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2096" y="2085379"/>
              <a:ext cx="4821522" cy="6371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5768" y="2452068"/>
            <a:ext cx="4094178" cy="6005127"/>
            <a:chOff x="7095768" y="2452068"/>
            <a:chExt cx="4094178" cy="60051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5768" y="2452068"/>
              <a:ext cx="4094178" cy="6005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48766" y="3149891"/>
            <a:ext cx="1388182" cy="1388182"/>
            <a:chOff x="8448766" y="3149891"/>
            <a:chExt cx="1388182" cy="1388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8766" y="3149891"/>
              <a:ext cx="1388182" cy="13881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8989" y="4551440"/>
            <a:ext cx="492570" cy="586393"/>
            <a:chOff x="10238989" y="4551440"/>
            <a:chExt cx="492570" cy="5863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8989" y="4551440"/>
              <a:ext cx="492570" cy="5863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75930" y="7793668"/>
            <a:ext cx="3978526" cy="2665451"/>
            <a:chOff x="14675930" y="7793668"/>
            <a:chExt cx="3978526" cy="2665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75930" y="7793668"/>
              <a:ext cx="3978526" cy="2665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68743" y="7793668"/>
            <a:ext cx="3978526" cy="2665451"/>
            <a:chOff x="-368743" y="7793668"/>
            <a:chExt cx="3978526" cy="26654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68743" y="7793668"/>
              <a:ext cx="3978526" cy="2665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11064" y="8623488"/>
            <a:ext cx="2863586" cy="601594"/>
            <a:chOff x="7711064" y="8623488"/>
            <a:chExt cx="2863586" cy="6015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1064" y="8623488"/>
              <a:ext cx="2863586" cy="6015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72874" y="8163999"/>
            <a:ext cx="492570" cy="586393"/>
            <a:chOff x="13472874" y="8163999"/>
            <a:chExt cx="492570" cy="5863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2874" y="8163999"/>
              <a:ext cx="492570" cy="5863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032726" y="6958723"/>
            <a:ext cx="492570" cy="586393"/>
            <a:chOff x="16032726" y="6958723"/>
            <a:chExt cx="492570" cy="5863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32726" y="6958723"/>
              <a:ext cx="492570" cy="5863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8203" y="2929703"/>
            <a:ext cx="492570" cy="586393"/>
            <a:chOff x="13908203" y="2929703"/>
            <a:chExt cx="492570" cy="5863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8203" y="2929703"/>
              <a:ext cx="492570" cy="5863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884941" y="2929703"/>
            <a:ext cx="492570" cy="586393"/>
            <a:chOff x="3884941" y="2929703"/>
            <a:chExt cx="492570" cy="5863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4941" y="2929703"/>
              <a:ext cx="492570" cy="5863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20270" y="8163999"/>
            <a:ext cx="492570" cy="586393"/>
            <a:chOff x="4320270" y="8163999"/>
            <a:chExt cx="492570" cy="586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20270" y="8163999"/>
              <a:ext cx="492570" cy="58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0419" y="6958723"/>
            <a:ext cx="492570" cy="586393"/>
            <a:chOff x="1760419" y="6958723"/>
            <a:chExt cx="492570" cy="5863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60419" y="6958723"/>
              <a:ext cx="492570" cy="58639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7468" y="5076192"/>
            <a:ext cx="5066594" cy="77549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12001" y="6870973"/>
            <a:ext cx="4014384" cy="77549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53408" y="9412984"/>
            <a:ext cx="4828224" cy="79677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3807" y="2290123"/>
            <a:ext cx="8076652" cy="338488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230747" y="6933184"/>
            <a:ext cx="492570" cy="586393"/>
            <a:chOff x="5230747" y="6933184"/>
            <a:chExt cx="492570" cy="58639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0747" y="6933184"/>
              <a:ext cx="492570" cy="5863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941014" y="4018661"/>
            <a:ext cx="4403685" cy="5043630"/>
            <a:chOff x="6941014" y="4018661"/>
            <a:chExt cx="4403685" cy="504363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41014" y="4018661"/>
              <a:ext cx="4403685" cy="5043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914" y="3037915"/>
            <a:ext cx="10010122" cy="68170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004" name="그룹 1004"/>
          <p:cNvGrpSpPr/>
          <p:nvPr/>
        </p:nvGrpSpPr>
        <p:grpSpPr>
          <a:xfrm>
            <a:off x="10699621" y="3037915"/>
            <a:ext cx="6817031" cy="6817031"/>
            <a:chOff x="10699621" y="3037915"/>
            <a:chExt cx="6817031" cy="68170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9621" y="3037915"/>
              <a:ext cx="6817031" cy="6817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22422" y="3282049"/>
            <a:ext cx="6171429" cy="3132108"/>
            <a:chOff x="11022422" y="3282049"/>
            <a:chExt cx="6171429" cy="31321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22422" y="3282049"/>
              <a:ext cx="6171429" cy="3132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2422" y="6598286"/>
            <a:ext cx="6171429" cy="2899118"/>
            <a:chOff x="11022422" y="6598286"/>
            <a:chExt cx="6171429" cy="28991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22422" y="6598286"/>
              <a:ext cx="6171429" cy="2899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8823" y="2325807"/>
            <a:ext cx="3000798" cy="573562"/>
            <a:chOff x="7698823" y="2325807"/>
            <a:chExt cx="3000798" cy="5735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8823" y="2325807"/>
              <a:ext cx="3000798" cy="5735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1973" y="2375353"/>
            <a:ext cx="2901291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59926" y="1606707"/>
            <a:ext cx="1122926" cy="997277"/>
            <a:chOff x="13559926" y="1606707"/>
            <a:chExt cx="1122926" cy="9972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40000">
              <a:off x="13559926" y="1606707"/>
              <a:ext cx="1122926" cy="997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40057" y="2058719"/>
            <a:ext cx="3293609" cy="1547966"/>
            <a:chOff x="14640057" y="2058719"/>
            <a:chExt cx="3293609" cy="15479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80000">
              <a:off x="14640057" y="2058719"/>
              <a:ext cx="3293609" cy="15479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51895" y="2325807"/>
            <a:ext cx="3766959" cy="573562"/>
            <a:chOff x="7251895" y="2325807"/>
            <a:chExt cx="3766959" cy="573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51895" y="2325807"/>
              <a:ext cx="3766959" cy="573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1106" y="2375353"/>
            <a:ext cx="3589557" cy="5200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1628" y="3244141"/>
            <a:ext cx="14914766" cy="6290221"/>
            <a:chOff x="1621628" y="3244141"/>
            <a:chExt cx="14914766" cy="6290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1628" y="3244141"/>
              <a:ext cx="14914766" cy="629022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59926" y="1606707"/>
            <a:ext cx="1122926" cy="997277"/>
            <a:chOff x="13559926" y="1606707"/>
            <a:chExt cx="1122926" cy="9972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040000">
              <a:off x="13559926" y="1606707"/>
              <a:ext cx="1122926" cy="997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3416" y="3957298"/>
            <a:ext cx="16678882" cy="4518540"/>
            <a:chOff x="803416" y="3957298"/>
            <a:chExt cx="16678882" cy="4518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416" y="3957298"/>
              <a:ext cx="16678882" cy="451854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5" name="그룹 1005"/>
          <p:cNvGrpSpPr/>
          <p:nvPr/>
        </p:nvGrpSpPr>
        <p:grpSpPr>
          <a:xfrm>
            <a:off x="14640057" y="2058719"/>
            <a:ext cx="3293609" cy="1547966"/>
            <a:chOff x="14640057" y="2058719"/>
            <a:chExt cx="3293609" cy="1547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80000">
              <a:off x="14640057" y="2058719"/>
              <a:ext cx="3293609" cy="15479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51895" y="2325807"/>
            <a:ext cx="3766959" cy="573562"/>
            <a:chOff x="7251895" y="2325807"/>
            <a:chExt cx="3766959" cy="5735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1895" y="2325807"/>
              <a:ext cx="3766959" cy="5735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1106" y="2375353"/>
            <a:ext cx="3589557" cy="5200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399" y="3175249"/>
            <a:ext cx="8251117" cy="6447037"/>
            <a:chOff x="553399" y="3175249"/>
            <a:chExt cx="8251117" cy="6447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99" y="3175249"/>
              <a:ext cx="8251117" cy="64470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8892992" y="3162479"/>
            <a:ext cx="8661635" cy="6459807"/>
            <a:chOff x="8892992" y="3162479"/>
            <a:chExt cx="8661635" cy="64598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2992" y="3162479"/>
              <a:ext cx="8661635" cy="64598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59926" y="1606707"/>
            <a:ext cx="1122926" cy="997277"/>
            <a:chOff x="13559926" y="1606707"/>
            <a:chExt cx="1122926" cy="9972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040000">
              <a:off x="13559926" y="1606707"/>
              <a:ext cx="1122926" cy="997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0057" y="2058719"/>
            <a:ext cx="3293609" cy="1547966"/>
            <a:chOff x="14640057" y="2058719"/>
            <a:chExt cx="3293609" cy="15479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80000">
              <a:off x="14640057" y="2058719"/>
              <a:ext cx="3293609" cy="15479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51895" y="2325807"/>
            <a:ext cx="3766959" cy="573562"/>
            <a:chOff x="7251895" y="2325807"/>
            <a:chExt cx="3766959" cy="5735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51895" y="2325807"/>
              <a:ext cx="3766959" cy="5735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21106" y="2375353"/>
            <a:ext cx="3250167" cy="5200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6912" y="2541260"/>
            <a:ext cx="7595945" cy="7410038"/>
            <a:chOff x="1546912" y="2541260"/>
            <a:chExt cx="7595945" cy="7410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912" y="2541260"/>
              <a:ext cx="7595945" cy="7410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541260"/>
            <a:ext cx="7321823" cy="7384499"/>
            <a:chOff x="9142857" y="2541260"/>
            <a:chExt cx="7321823" cy="73844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541260"/>
              <a:ext cx="7321823" cy="7384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51895" y="2325807"/>
            <a:ext cx="3766959" cy="573562"/>
            <a:chOff x="7251895" y="2325807"/>
            <a:chExt cx="3766959" cy="5735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1895" y="2325807"/>
              <a:ext cx="3766959" cy="5735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21106" y="2375353"/>
            <a:ext cx="3105357" cy="5200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029" y="1175756"/>
            <a:ext cx="7177662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19445" y="2429933"/>
            <a:ext cx="3293609" cy="1547966"/>
            <a:chOff x="14519445" y="2429933"/>
            <a:chExt cx="3293609" cy="15479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80000">
              <a:off x="14519445" y="2429933"/>
              <a:ext cx="3293609" cy="1547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1770" y="2041768"/>
            <a:ext cx="1122926" cy="997277"/>
            <a:chOff x="13291770" y="2041768"/>
            <a:chExt cx="1122926" cy="9972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040000">
              <a:off x="13291770" y="2041768"/>
              <a:ext cx="1122926" cy="997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2914" y="2914159"/>
            <a:ext cx="9608365" cy="4431858"/>
            <a:chOff x="442914" y="2914159"/>
            <a:chExt cx="9608365" cy="44318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914" y="2914159"/>
              <a:ext cx="9608365" cy="443185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9075360" y="5142857"/>
            <a:ext cx="8767440" cy="4725039"/>
            <a:chOff x="9075360" y="5142857"/>
            <a:chExt cx="8767440" cy="472503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5360" y="5142857"/>
              <a:ext cx="8767440" cy="472503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048" y="6742534"/>
            <a:ext cx="1739815" cy="5105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20536" y="9238874"/>
            <a:ext cx="1575186" cy="5200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90363" y="2325807"/>
            <a:ext cx="2397392" cy="573562"/>
            <a:chOff x="7890363" y="2325807"/>
            <a:chExt cx="2397392" cy="573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0363" y="2325807"/>
              <a:ext cx="2397392" cy="5735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21106" y="2375353"/>
            <a:ext cx="2740024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10" y="0"/>
            <a:ext cx="18333333" cy="952381"/>
            <a:chOff x="-23810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10" y="0"/>
              <a:ext cx="18333333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190" y="3434207"/>
            <a:ext cx="9202357" cy="6149662"/>
            <a:chOff x="442914" y="3414817"/>
            <a:chExt cx="9202357" cy="61496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14" y="3414817"/>
              <a:ext cx="9202357" cy="614966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2588" y="3414817"/>
            <a:ext cx="7622078" cy="6149662"/>
            <a:chOff x="10182588" y="3414817"/>
            <a:chExt cx="7622078" cy="61496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2588" y="3414817"/>
              <a:ext cx="7622078" cy="614966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53029" y="1175756"/>
            <a:ext cx="7177662" cy="16379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96668" y="2325807"/>
            <a:ext cx="3039106" cy="573562"/>
            <a:chOff x="7596668" y="2325807"/>
            <a:chExt cx="3039106" cy="5735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6668" y="2325807"/>
              <a:ext cx="3039106" cy="5735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21106" y="2375353"/>
            <a:ext cx="3224291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914" y="3063674"/>
            <a:ext cx="10745432" cy="6807269"/>
            <a:chOff x="442914" y="3063674"/>
            <a:chExt cx="10745432" cy="68072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914" y="3063674"/>
              <a:ext cx="10745432" cy="680726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16860" y="3063674"/>
            <a:ext cx="6486832" cy="6500804"/>
            <a:chOff x="11516860" y="3063674"/>
            <a:chExt cx="6486832" cy="65008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6860" y="3063674"/>
              <a:ext cx="6486832" cy="6500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23324" y="3403266"/>
            <a:ext cx="5861133" cy="5881280"/>
            <a:chOff x="11823324" y="3403266"/>
            <a:chExt cx="5861133" cy="58812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23324" y="3403266"/>
              <a:ext cx="5861133" cy="58812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3029" y="1175756"/>
            <a:ext cx="7177662" cy="1637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0363" y="2325807"/>
            <a:ext cx="2397392" cy="573562"/>
            <a:chOff x="7890363" y="2325807"/>
            <a:chExt cx="2397392" cy="5735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0363" y="2325807"/>
              <a:ext cx="2397392" cy="5735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1106" y="2375353"/>
            <a:ext cx="2853319" cy="5676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6755" y="3838037"/>
            <a:ext cx="6569524" cy="48486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734888" y="7170801"/>
            <a:ext cx="312676" cy="424087"/>
            <a:chOff x="14734888" y="7170801"/>
            <a:chExt cx="312676" cy="4240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734888" y="7170801"/>
              <a:ext cx="312676" cy="4240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22119" y="4916376"/>
            <a:ext cx="312676" cy="424087"/>
            <a:chOff x="14722119" y="4916376"/>
            <a:chExt cx="312676" cy="4240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722119" y="4916376"/>
              <a:ext cx="312676" cy="4240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5684" y="8041815"/>
            <a:ext cx="1754804" cy="992736"/>
            <a:chOff x="455684" y="8041815"/>
            <a:chExt cx="1754804" cy="9927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5684" y="8041815"/>
              <a:ext cx="1754804" cy="992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248" y="3083808"/>
            <a:ext cx="9209127" cy="6647333"/>
            <a:chOff x="1376248" y="3083808"/>
            <a:chExt cx="9209127" cy="6647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248" y="3083808"/>
              <a:ext cx="9209127" cy="66473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23418" y="3617141"/>
            <a:ext cx="5963114" cy="4988762"/>
            <a:chOff x="11623418" y="3617141"/>
            <a:chExt cx="5963114" cy="4988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3418" y="3617141"/>
              <a:ext cx="5963114" cy="4988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43530" y="3942867"/>
            <a:ext cx="5322891" cy="4312882"/>
            <a:chOff x="11943530" y="3942867"/>
            <a:chExt cx="5322891" cy="43128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43530" y="3942867"/>
              <a:ext cx="5322891" cy="43128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53029" y="1175756"/>
            <a:ext cx="7177662" cy="1637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0363" y="2325807"/>
            <a:ext cx="2397392" cy="573562"/>
            <a:chOff x="7890363" y="2325807"/>
            <a:chExt cx="2397392" cy="5735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0363" y="2325807"/>
              <a:ext cx="2397392" cy="5735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1106" y="2375353"/>
            <a:ext cx="2853319" cy="5676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0533" y="5730721"/>
            <a:ext cx="1554692" cy="368586"/>
            <a:chOff x="1540533" y="5730721"/>
            <a:chExt cx="1554692" cy="3685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0533" y="5730721"/>
              <a:ext cx="1554692" cy="3685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39237" y="4217058"/>
            <a:ext cx="5847000" cy="38070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04975" y="5354254"/>
            <a:ext cx="312676" cy="424087"/>
            <a:chOff x="14604975" y="5354254"/>
            <a:chExt cx="312676" cy="4240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4604975" y="5354254"/>
              <a:ext cx="312676" cy="4240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04975" y="7064617"/>
            <a:ext cx="312676" cy="424087"/>
            <a:chOff x="14604975" y="7064617"/>
            <a:chExt cx="312676" cy="4240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4604975" y="7064617"/>
              <a:ext cx="312676" cy="424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1230" y="2313668"/>
            <a:ext cx="1808329" cy="520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057" y="3227548"/>
            <a:ext cx="8087997" cy="6133988"/>
            <a:chOff x="700057" y="3227548"/>
            <a:chExt cx="8087997" cy="61339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057" y="3227548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26747" y="4251539"/>
            <a:ext cx="8828784" cy="2643162"/>
            <a:chOff x="9026747" y="4251539"/>
            <a:chExt cx="8828784" cy="26431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6747" y="4251539"/>
              <a:ext cx="8828784" cy="2643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3742" y="4624888"/>
            <a:ext cx="8291401" cy="1896038"/>
            <a:chOff x="9303742" y="4624888"/>
            <a:chExt cx="8291401" cy="18960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3742" y="4624888"/>
              <a:ext cx="8291401" cy="18960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46847" y="4773400"/>
            <a:ext cx="8282001" cy="15805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7200" y="3773400"/>
            <a:ext cx="2317413" cy="4035293"/>
            <a:chOff x="957200" y="3773400"/>
            <a:chExt cx="2317413" cy="40352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200" y="3773400"/>
              <a:ext cx="2317413" cy="40352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74613" y="3773400"/>
            <a:ext cx="5135981" cy="4035293"/>
            <a:chOff x="3274613" y="3773400"/>
            <a:chExt cx="5135981" cy="40352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74613" y="3773400"/>
              <a:ext cx="5135981" cy="4035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8168" y="339686"/>
            <a:ext cx="648988" cy="2726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952381"/>
            <a:ext cx="9142857" cy="9697644"/>
            <a:chOff x="9142857" y="952381"/>
            <a:chExt cx="9142857" cy="96976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952381"/>
              <a:ext cx="9142857" cy="96976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4331" y="7965526"/>
            <a:ext cx="3978526" cy="2665451"/>
            <a:chOff x="14364331" y="7965526"/>
            <a:chExt cx="3978526" cy="26654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4331" y="7965526"/>
              <a:ext cx="3978526" cy="2665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3810" y="7965526"/>
            <a:ext cx="3978526" cy="2665451"/>
            <a:chOff x="9123810" y="7965526"/>
            <a:chExt cx="3978526" cy="26654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3810" y="7965526"/>
              <a:ext cx="3978526" cy="26654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52190" y="4065041"/>
            <a:ext cx="4724191" cy="4509486"/>
            <a:chOff x="11352190" y="4065041"/>
            <a:chExt cx="4724191" cy="45094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190" y="4065041"/>
              <a:ext cx="4724191" cy="4509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8274" y="4161160"/>
            <a:ext cx="4038107" cy="4317247"/>
            <a:chOff x="12038274" y="4161160"/>
            <a:chExt cx="4038107" cy="43172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38274" y="4161160"/>
              <a:ext cx="4038107" cy="4317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92238" y="6516454"/>
            <a:ext cx="536360" cy="638524"/>
            <a:chOff x="16292238" y="6516454"/>
            <a:chExt cx="536360" cy="638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92238" y="6516454"/>
              <a:ext cx="536360" cy="638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44893" y="4544630"/>
            <a:ext cx="536360" cy="638524"/>
            <a:chOff x="10844893" y="4544630"/>
            <a:chExt cx="536360" cy="638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4893" y="4544630"/>
              <a:ext cx="536360" cy="638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29782" y="3713403"/>
            <a:ext cx="1569008" cy="1569008"/>
            <a:chOff x="12929782" y="3713403"/>
            <a:chExt cx="1569008" cy="1569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9782" y="3713403"/>
              <a:ext cx="1569008" cy="15690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29782" y="5715618"/>
            <a:ext cx="1569008" cy="1569008"/>
            <a:chOff x="12929782" y="5715618"/>
            <a:chExt cx="1569008" cy="15690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29782" y="5715618"/>
              <a:ext cx="1569008" cy="15690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29782" y="1711188"/>
            <a:ext cx="1569008" cy="1569008"/>
            <a:chOff x="12929782" y="1711188"/>
            <a:chExt cx="1569008" cy="15690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29782" y="1711188"/>
              <a:ext cx="1569008" cy="156900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91584" y="2103312"/>
            <a:ext cx="624678" cy="7525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91584" y="4105527"/>
            <a:ext cx="696354" cy="7525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91584" y="6107742"/>
            <a:ext cx="704964" cy="74809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474554" y="5590476"/>
            <a:ext cx="9333360" cy="57143"/>
            <a:chOff x="4474554" y="5590476"/>
            <a:chExt cx="9333360" cy="5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474554" y="5590476"/>
              <a:ext cx="9333360" cy="5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4466" y="1808807"/>
            <a:ext cx="5364043" cy="16379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8879" y="2870363"/>
            <a:ext cx="4474320" cy="38010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8957" y="3636522"/>
            <a:ext cx="969806" cy="97417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0293" y="3771120"/>
            <a:ext cx="2278757" cy="6381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28502" y="3889853"/>
            <a:ext cx="2486959" cy="30772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8956" y="4548050"/>
            <a:ext cx="1018376" cy="97417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80293" y="4682654"/>
            <a:ext cx="2042320" cy="6381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28502" y="4801387"/>
            <a:ext cx="2466026" cy="3362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8956" y="5459584"/>
            <a:ext cx="1035166" cy="96464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80293" y="6496873"/>
            <a:ext cx="3875119" cy="63811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11768" y="6480834"/>
            <a:ext cx="1888712" cy="6633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8956" y="6371107"/>
            <a:ext cx="1042661" cy="97417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80293" y="5627099"/>
            <a:ext cx="2278757" cy="6381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75482" y="5686835"/>
            <a:ext cx="1325093" cy="29819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8956" y="7282641"/>
            <a:ext cx="1026233" cy="96464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80293" y="7417234"/>
            <a:ext cx="1619929" cy="6381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6088199" y="7535967"/>
            <a:ext cx="2217197" cy="29819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38956" y="8194165"/>
            <a:ext cx="1034090" cy="96464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80293" y="8328768"/>
            <a:ext cx="2042320" cy="6381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426692" y="8447501"/>
            <a:ext cx="1878778" cy="29819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32439" y="231593"/>
            <a:ext cx="2417615" cy="58385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180001" y="231593"/>
            <a:ext cx="3900538" cy="49179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7303715" y="339686"/>
            <a:ext cx="654883" cy="2726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1230" y="2313668"/>
            <a:ext cx="1808329" cy="520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992423"/>
            <a:ext cx="8452286" cy="2844886"/>
            <a:chOff x="9142857" y="3992423"/>
            <a:chExt cx="8452286" cy="28448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992423"/>
              <a:ext cx="8452286" cy="284488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5" name="그룹 1005"/>
          <p:cNvGrpSpPr/>
          <p:nvPr/>
        </p:nvGrpSpPr>
        <p:grpSpPr>
          <a:xfrm>
            <a:off x="9133333" y="3003738"/>
            <a:ext cx="8437491" cy="865073"/>
            <a:chOff x="9133333" y="3003738"/>
            <a:chExt cx="8437491" cy="8650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3333" y="3003738"/>
              <a:ext cx="8437491" cy="86507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67586" y="2962445"/>
            <a:ext cx="732811" cy="3127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17318" y="6971467"/>
            <a:ext cx="8377824" cy="3120569"/>
            <a:chOff x="9217318" y="6971467"/>
            <a:chExt cx="8377824" cy="31205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17318" y="6971467"/>
              <a:ext cx="8377824" cy="312056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74323" y="6535803"/>
            <a:ext cx="2013340" cy="292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66231" y="9804714"/>
            <a:ext cx="2174103" cy="244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0057" y="3227548"/>
            <a:ext cx="8087997" cy="6133988"/>
            <a:chOff x="700057" y="3227548"/>
            <a:chExt cx="8087997" cy="61339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0057" y="3227548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200" y="3773400"/>
            <a:ext cx="2317413" cy="4035293"/>
            <a:chOff x="957200" y="3773400"/>
            <a:chExt cx="2317413" cy="40352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7200" y="3773400"/>
              <a:ext cx="2317413" cy="40352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74613" y="3773400"/>
            <a:ext cx="5135981" cy="4035293"/>
            <a:chOff x="3274613" y="3773400"/>
            <a:chExt cx="5135981" cy="40352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4613" y="3773400"/>
              <a:ext cx="5135981" cy="4035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2292529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26747" y="4251539"/>
            <a:ext cx="8828784" cy="2643162"/>
            <a:chOff x="9026747" y="4251539"/>
            <a:chExt cx="8828784" cy="26431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6747" y="4251539"/>
              <a:ext cx="8828784" cy="2643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03742" y="4624888"/>
            <a:ext cx="8291401" cy="1896038"/>
            <a:chOff x="9303742" y="4624888"/>
            <a:chExt cx="8291401" cy="18960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3742" y="4624888"/>
              <a:ext cx="8291401" cy="18960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89162" y="4777295"/>
            <a:ext cx="8945877" cy="16444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0057" y="3227548"/>
            <a:ext cx="8087997" cy="6133988"/>
            <a:chOff x="700057" y="3227548"/>
            <a:chExt cx="8087997" cy="61339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057" y="3227548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7200" y="3795821"/>
            <a:ext cx="7460054" cy="3489478"/>
            <a:chOff x="957200" y="3795821"/>
            <a:chExt cx="7460054" cy="34894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200" y="3795821"/>
              <a:ext cx="7460054" cy="3489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2292529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057" y="3227548"/>
            <a:ext cx="8087997" cy="6133988"/>
            <a:chOff x="700057" y="3227548"/>
            <a:chExt cx="8087997" cy="61339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057" y="3227548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70835" y="2980997"/>
            <a:ext cx="6840018" cy="4580918"/>
            <a:chOff x="9970835" y="2980997"/>
            <a:chExt cx="6840018" cy="4580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70835" y="2980997"/>
              <a:ext cx="6840018" cy="458091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9970835" y="7952598"/>
            <a:ext cx="6840018" cy="1122017"/>
            <a:chOff x="9970835" y="7952598"/>
            <a:chExt cx="6840018" cy="11220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0835" y="7952598"/>
              <a:ext cx="6840018" cy="112201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66825" y="7184940"/>
            <a:ext cx="2495383" cy="3541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94254" y="8730666"/>
            <a:ext cx="1796638" cy="3358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7200" y="3795821"/>
            <a:ext cx="7460054" cy="3489478"/>
            <a:chOff x="957200" y="3795821"/>
            <a:chExt cx="7460054" cy="34894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7200" y="3795821"/>
              <a:ext cx="7460054" cy="34894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1917234" cy="520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06694" y="1530801"/>
            <a:ext cx="1122926" cy="997277"/>
            <a:chOff x="13406694" y="1530801"/>
            <a:chExt cx="1122926" cy="997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040000">
              <a:off x="13406694" y="1530801"/>
              <a:ext cx="1122926" cy="9972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1983" y="3424422"/>
            <a:ext cx="8087997" cy="6133988"/>
            <a:chOff x="411983" y="3424422"/>
            <a:chExt cx="8087997" cy="61339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983" y="3424422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343" y="3999058"/>
            <a:ext cx="7525172" cy="3991857"/>
            <a:chOff x="664343" y="3999058"/>
            <a:chExt cx="7525172" cy="3991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343" y="3999058"/>
              <a:ext cx="7525172" cy="3991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34369" y="1918966"/>
            <a:ext cx="3293609" cy="1547966"/>
            <a:chOff x="14634369" y="1918966"/>
            <a:chExt cx="3293609" cy="15479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80000">
              <a:off x="14634369" y="1918966"/>
              <a:ext cx="3293609" cy="1547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26747" y="4251539"/>
            <a:ext cx="8828784" cy="2643162"/>
            <a:chOff x="9026747" y="4251539"/>
            <a:chExt cx="8828784" cy="26431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26747" y="4251539"/>
              <a:ext cx="8828784" cy="26431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03742" y="4624888"/>
            <a:ext cx="8291401" cy="1896038"/>
            <a:chOff x="9303742" y="4624888"/>
            <a:chExt cx="8291401" cy="18960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03742" y="4624888"/>
              <a:ext cx="8291401" cy="18960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46847" y="4773400"/>
            <a:ext cx="839991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1917234" cy="520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06694" y="1530801"/>
            <a:ext cx="1122926" cy="997277"/>
            <a:chOff x="13406694" y="1530801"/>
            <a:chExt cx="1122926" cy="997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040000">
              <a:off x="13406694" y="1530801"/>
              <a:ext cx="1122926" cy="997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26168" y="3487985"/>
            <a:ext cx="8595360" cy="3411899"/>
            <a:chOff x="8926168" y="3487985"/>
            <a:chExt cx="8595360" cy="34118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6168" y="3487985"/>
              <a:ext cx="8595360" cy="3411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6644" y="7216655"/>
            <a:ext cx="8595360" cy="2143514"/>
            <a:chOff x="8916644" y="7216655"/>
            <a:chExt cx="8595360" cy="21435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6644" y="7216655"/>
              <a:ext cx="8595360" cy="21435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64691" y="6442054"/>
            <a:ext cx="1730739" cy="4099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94231" y="8977705"/>
            <a:ext cx="2291578" cy="3625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1983" y="3424422"/>
            <a:ext cx="8087997" cy="6133988"/>
            <a:chOff x="411983" y="3424422"/>
            <a:chExt cx="8087997" cy="61339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983" y="3424422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4343" y="3999058"/>
            <a:ext cx="7525172" cy="3991857"/>
            <a:chOff x="664343" y="3999058"/>
            <a:chExt cx="7525172" cy="3991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4343" y="3999058"/>
              <a:ext cx="7525172" cy="3991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4369" y="1918966"/>
            <a:ext cx="3293609" cy="1547966"/>
            <a:chOff x="14634369" y="1918966"/>
            <a:chExt cx="3293609" cy="15479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780000">
              <a:off x="14634369" y="1918966"/>
              <a:ext cx="3293609" cy="1547966"/>
            </a:xfrm>
            <a:prstGeom prst="rect">
              <a:avLst/>
            </a:prstGeom>
          </p:spPr>
        </p:pic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BEB9660C-B71F-8897-7DEE-D0642DF8ED3D}"/>
              </a:ext>
            </a:extLst>
          </p:cNvPr>
          <p:cNvGrpSpPr/>
          <p:nvPr/>
        </p:nvGrpSpPr>
        <p:grpSpPr>
          <a:xfrm>
            <a:off x="8926167" y="3543300"/>
            <a:ext cx="8595360" cy="3411899"/>
            <a:chOff x="8926168" y="3487985"/>
            <a:chExt cx="8595360" cy="3411899"/>
          </a:xfrm>
        </p:grpSpPr>
        <p:pic>
          <p:nvPicPr>
            <p:cNvPr id="4" name="Object 17">
              <a:extLst>
                <a:ext uri="{FF2B5EF4-FFF2-40B4-BE49-F238E27FC236}">
                  <a16:creationId xmlns:a16="http://schemas.microsoft.com/office/drawing/2014/main" id="{570C74F9-1BA8-818F-8827-E59CCC07F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6168" y="3487985"/>
              <a:ext cx="8595360" cy="341189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5" name="그룹 1006">
            <a:extLst>
              <a:ext uri="{FF2B5EF4-FFF2-40B4-BE49-F238E27FC236}">
                <a16:creationId xmlns:a16="http://schemas.microsoft.com/office/drawing/2014/main" id="{D9B66A63-7488-F62E-AFEA-545DCA2D97D6}"/>
              </a:ext>
            </a:extLst>
          </p:cNvPr>
          <p:cNvGrpSpPr/>
          <p:nvPr/>
        </p:nvGrpSpPr>
        <p:grpSpPr>
          <a:xfrm>
            <a:off x="8916643" y="7271970"/>
            <a:ext cx="8595360" cy="2143514"/>
            <a:chOff x="8916644" y="7216655"/>
            <a:chExt cx="8595360" cy="2143514"/>
          </a:xfrm>
        </p:grpSpPr>
        <p:pic>
          <p:nvPicPr>
            <p:cNvPr id="7" name="Object 20">
              <a:extLst>
                <a:ext uri="{FF2B5EF4-FFF2-40B4-BE49-F238E27FC236}">
                  <a16:creationId xmlns:a16="http://schemas.microsoft.com/office/drawing/2014/main" id="{342EF701-A02E-B40E-E2E7-C895D757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6644" y="7216655"/>
              <a:ext cx="8595360" cy="214351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2117843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1983" y="3424422"/>
            <a:ext cx="8087997" cy="6133988"/>
            <a:chOff x="411983" y="3424422"/>
            <a:chExt cx="8087997" cy="61339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983" y="3424422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057" y="3995179"/>
            <a:ext cx="7465933" cy="3983272"/>
            <a:chOff x="700057" y="3995179"/>
            <a:chExt cx="7465933" cy="39832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057" y="3995179"/>
              <a:ext cx="7465933" cy="3983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6747" y="4430310"/>
            <a:ext cx="8828784" cy="2643162"/>
            <a:chOff x="9026747" y="4430310"/>
            <a:chExt cx="8828784" cy="26431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26747" y="4430310"/>
              <a:ext cx="8828784" cy="26431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3742" y="4803659"/>
            <a:ext cx="8291401" cy="1896038"/>
            <a:chOff x="9303742" y="4803659"/>
            <a:chExt cx="8291401" cy="18960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03742" y="4803659"/>
              <a:ext cx="8291401" cy="18960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3154" y="5236632"/>
            <a:ext cx="7579305" cy="10358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2117843" cy="510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1983" y="3424422"/>
            <a:ext cx="8087997" cy="6133988"/>
            <a:chOff x="411983" y="3424422"/>
            <a:chExt cx="8087997" cy="61339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983" y="3424422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057" y="3995179"/>
            <a:ext cx="7465933" cy="3983272"/>
            <a:chOff x="700057" y="3995179"/>
            <a:chExt cx="7465933" cy="39832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057" y="3995179"/>
              <a:ext cx="7465933" cy="3983272"/>
            </a:xfrm>
            <a:prstGeom prst="rect">
              <a:avLst/>
            </a:prstGeom>
          </p:spPr>
        </p:pic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09C73CC5-9732-E743-28F9-DB4D18484AD4}"/>
              </a:ext>
            </a:extLst>
          </p:cNvPr>
          <p:cNvGrpSpPr/>
          <p:nvPr/>
        </p:nvGrpSpPr>
        <p:grpSpPr>
          <a:xfrm>
            <a:off x="9140342" y="7407557"/>
            <a:ext cx="7812163" cy="2536543"/>
            <a:chOff x="9242857" y="7415177"/>
            <a:chExt cx="7657901" cy="2383027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D9223E49-D36F-4FD2-AB47-64FC8D8A5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2857" y="7415177"/>
              <a:ext cx="7657901" cy="23830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693AAC9A-208B-214F-5EF5-749A448962D2}"/>
              </a:ext>
            </a:extLst>
          </p:cNvPr>
          <p:cNvGrpSpPr/>
          <p:nvPr/>
        </p:nvGrpSpPr>
        <p:grpSpPr>
          <a:xfrm>
            <a:off x="9165150" y="2956253"/>
            <a:ext cx="7735608" cy="752146"/>
            <a:chOff x="9165150" y="2956253"/>
            <a:chExt cx="7735608" cy="752146"/>
          </a:xfrm>
        </p:grpSpPr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24E93F97-84A4-2DB4-03F6-569127B84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65150" y="2956253"/>
              <a:ext cx="7735608" cy="75214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pic>
        <p:nvPicPr>
          <p:cNvPr id="8" name="Object 29">
            <a:extLst>
              <a:ext uri="{FF2B5EF4-FFF2-40B4-BE49-F238E27FC236}">
                <a16:creationId xmlns:a16="http://schemas.microsoft.com/office/drawing/2014/main" id="{DCA3B6E7-CD1B-893A-9CA9-3CF7BE59D52B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53975" y="2558373"/>
            <a:ext cx="2498530" cy="415158"/>
          </a:xfrm>
          <a:prstGeom prst="rect">
            <a:avLst/>
          </a:prstGeom>
        </p:spPr>
      </p:pic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1DA4266D-FD2A-A88D-0596-AFEBA7C6B21C}"/>
              </a:ext>
            </a:extLst>
          </p:cNvPr>
          <p:cNvGrpSpPr/>
          <p:nvPr/>
        </p:nvGrpSpPr>
        <p:grpSpPr>
          <a:xfrm>
            <a:off x="9165412" y="7415177"/>
            <a:ext cx="7742857" cy="2408006"/>
            <a:chOff x="9165412" y="7415177"/>
            <a:chExt cx="7742857" cy="2408006"/>
          </a:xfrm>
        </p:grpSpPr>
        <p:grpSp>
          <p:nvGrpSpPr>
            <p:cNvPr id="13" name="그룹 1009">
              <a:extLst>
                <a:ext uri="{FF2B5EF4-FFF2-40B4-BE49-F238E27FC236}">
                  <a16:creationId xmlns:a16="http://schemas.microsoft.com/office/drawing/2014/main" id="{29607230-F720-125A-D286-C975FD50BB8D}"/>
                </a:ext>
              </a:extLst>
            </p:cNvPr>
            <p:cNvGrpSpPr/>
            <p:nvPr/>
          </p:nvGrpSpPr>
          <p:grpSpPr>
            <a:xfrm>
              <a:off x="9165412" y="7415177"/>
              <a:ext cx="3439408" cy="531815"/>
              <a:chOff x="9165412" y="7415177"/>
              <a:chExt cx="3439408" cy="531815"/>
            </a:xfrm>
          </p:grpSpPr>
          <p:pic>
            <p:nvPicPr>
              <p:cNvPr id="23" name="Object 32">
                <a:extLst>
                  <a:ext uri="{FF2B5EF4-FFF2-40B4-BE49-F238E27FC236}">
                    <a16:creationId xmlns:a16="http://schemas.microsoft.com/office/drawing/2014/main" id="{A76AC269-E2A9-3DD0-6D7F-10DA266F8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65412" y="7415177"/>
                <a:ext cx="3439408" cy="531815"/>
              </a:xfrm>
              <a:prstGeom prst="rect">
                <a:avLst/>
              </a:prstGeom>
            </p:spPr>
          </p:pic>
        </p:grpSp>
        <p:grpSp>
          <p:nvGrpSpPr>
            <p:cNvPr id="15" name="그룹 1010">
              <a:extLst>
                <a:ext uri="{FF2B5EF4-FFF2-40B4-BE49-F238E27FC236}">
                  <a16:creationId xmlns:a16="http://schemas.microsoft.com/office/drawing/2014/main" id="{34EEBCAE-0731-0C05-E362-A7CD67081637}"/>
                </a:ext>
              </a:extLst>
            </p:cNvPr>
            <p:cNvGrpSpPr/>
            <p:nvPr/>
          </p:nvGrpSpPr>
          <p:grpSpPr>
            <a:xfrm>
              <a:off x="9165412" y="7946992"/>
              <a:ext cx="7735346" cy="1870695"/>
              <a:chOff x="9165412" y="7946992"/>
              <a:chExt cx="7735346" cy="1870695"/>
            </a:xfrm>
          </p:grpSpPr>
          <p:pic>
            <p:nvPicPr>
              <p:cNvPr id="21" name="Object 35">
                <a:extLst>
                  <a:ext uri="{FF2B5EF4-FFF2-40B4-BE49-F238E27FC236}">
                    <a16:creationId xmlns:a16="http://schemas.microsoft.com/office/drawing/2014/main" id="{ADD549D9-AF9C-E10A-F206-53840723D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165412" y="7946992"/>
                <a:ext cx="7735346" cy="1870695"/>
              </a:xfrm>
              <a:prstGeom prst="rect">
                <a:avLst/>
              </a:prstGeom>
            </p:spPr>
          </p:pic>
        </p:grpSp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A58E25C4-10B5-0165-D73A-65B4A68D1D45}"/>
              </a:ext>
            </a:extLst>
          </p:cNvPr>
          <p:cNvGrpSpPr/>
          <p:nvPr/>
        </p:nvGrpSpPr>
        <p:grpSpPr>
          <a:xfrm>
            <a:off x="9144000" y="3892142"/>
            <a:ext cx="7777228" cy="3265558"/>
            <a:chOff x="9113906" y="3930050"/>
            <a:chExt cx="7777228" cy="3265558"/>
          </a:xfrm>
        </p:grpSpPr>
        <p:grpSp>
          <p:nvGrpSpPr>
            <p:cNvPr id="26" name="그룹 1012">
              <a:extLst>
                <a:ext uri="{FF2B5EF4-FFF2-40B4-BE49-F238E27FC236}">
                  <a16:creationId xmlns:a16="http://schemas.microsoft.com/office/drawing/2014/main" id="{085C9BB5-AF43-CD1D-2B62-83FB27F250B9}"/>
                </a:ext>
              </a:extLst>
            </p:cNvPr>
            <p:cNvGrpSpPr/>
            <p:nvPr/>
          </p:nvGrpSpPr>
          <p:grpSpPr>
            <a:xfrm>
              <a:off x="9113906" y="3930050"/>
              <a:ext cx="7768215" cy="3261142"/>
              <a:chOff x="9113906" y="3930050"/>
              <a:chExt cx="7768215" cy="3261142"/>
            </a:xfrm>
          </p:grpSpPr>
          <p:pic>
            <p:nvPicPr>
              <p:cNvPr id="37" name="Object 40">
                <a:extLst>
                  <a:ext uri="{FF2B5EF4-FFF2-40B4-BE49-F238E27FC236}">
                    <a16:creationId xmlns:a16="http://schemas.microsoft.com/office/drawing/2014/main" id="{28CC209D-4E1D-00E3-27ED-2900C303A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113906" y="3930050"/>
                <a:ext cx="7768215" cy="326114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  <p:grpSp>
          <p:nvGrpSpPr>
            <p:cNvPr id="27" name="그룹 1013">
              <a:extLst>
                <a:ext uri="{FF2B5EF4-FFF2-40B4-BE49-F238E27FC236}">
                  <a16:creationId xmlns:a16="http://schemas.microsoft.com/office/drawing/2014/main" id="{0364D446-819A-8C0B-EB9E-A8D9A9E3C262}"/>
                </a:ext>
              </a:extLst>
            </p:cNvPr>
            <p:cNvGrpSpPr/>
            <p:nvPr/>
          </p:nvGrpSpPr>
          <p:grpSpPr>
            <a:xfrm>
              <a:off x="9165150" y="3959414"/>
              <a:ext cx="7725984" cy="3236194"/>
              <a:chOff x="9165150" y="3959414"/>
              <a:chExt cx="7725984" cy="3236194"/>
            </a:xfrm>
          </p:grpSpPr>
          <p:grpSp>
            <p:nvGrpSpPr>
              <p:cNvPr id="31" name="그룹 1014">
                <a:extLst>
                  <a:ext uri="{FF2B5EF4-FFF2-40B4-BE49-F238E27FC236}">
                    <a16:creationId xmlns:a16="http://schemas.microsoft.com/office/drawing/2014/main" id="{B0045499-1D11-6D64-FCE8-363C158057E6}"/>
                  </a:ext>
                </a:extLst>
              </p:cNvPr>
              <p:cNvGrpSpPr/>
              <p:nvPr/>
            </p:nvGrpSpPr>
            <p:grpSpPr>
              <a:xfrm>
                <a:off x="9165150" y="3959414"/>
                <a:ext cx="3856388" cy="598099"/>
                <a:chOff x="9165150" y="3959414"/>
                <a:chExt cx="3856388" cy="598099"/>
              </a:xfrm>
            </p:grpSpPr>
            <p:pic>
              <p:nvPicPr>
                <p:cNvPr id="35" name="Object 44">
                  <a:extLst>
                    <a:ext uri="{FF2B5EF4-FFF2-40B4-BE49-F238E27FC236}">
                      <a16:creationId xmlns:a16="http://schemas.microsoft.com/office/drawing/2014/main" id="{87A5E101-E877-CD48-39B4-5923E2E15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165150" y="3959414"/>
                  <a:ext cx="3856388" cy="598099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15">
                <a:extLst>
                  <a:ext uri="{FF2B5EF4-FFF2-40B4-BE49-F238E27FC236}">
                    <a16:creationId xmlns:a16="http://schemas.microsoft.com/office/drawing/2014/main" id="{A7D9DEC8-1AD9-C095-45F6-FC050830DA08}"/>
                  </a:ext>
                </a:extLst>
              </p:cNvPr>
              <p:cNvGrpSpPr/>
              <p:nvPr/>
            </p:nvGrpSpPr>
            <p:grpSpPr>
              <a:xfrm>
                <a:off x="9176849" y="4557513"/>
                <a:ext cx="7705272" cy="2633679"/>
                <a:chOff x="9176849" y="4557513"/>
                <a:chExt cx="7705272" cy="2633679"/>
              </a:xfrm>
            </p:grpSpPr>
            <p:pic>
              <p:nvPicPr>
                <p:cNvPr id="34" name="Object 47">
                  <a:extLst>
                    <a:ext uri="{FF2B5EF4-FFF2-40B4-BE49-F238E27FC236}">
                      <a16:creationId xmlns:a16="http://schemas.microsoft.com/office/drawing/2014/main" id="{A678E442-012B-FFBA-42F4-7C5DECC98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9176849" y="4557513"/>
                  <a:ext cx="7705272" cy="26336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Object 50">
              <a:extLst>
                <a:ext uri="{FF2B5EF4-FFF2-40B4-BE49-F238E27FC236}">
                  <a16:creationId xmlns:a16="http://schemas.microsoft.com/office/drawing/2014/main" id="{D2D15461-864A-7D9A-3406-AE6C229E2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67188" y="6722010"/>
              <a:ext cx="2290497" cy="407868"/>
            </a:xfrm>
            <a:prstGeom prst="rect">
              <a:avLst/>
            </a:prstGeom>
          </p:spPr>
        </p:pic>
      </p:grpSp>
      <p:pic>
        <p:nvPicPr>
          <p:cNvPr id="38" name="Object 52">
            <a:extLst>
              <a:ext uri="{FF2B5EF4-FFF2-40B4-BE49-F238E27FC236}">
                <a16:creationId xmlns:a16="http://schemas.microsoft.com/office/drawing/2014/main" id="{D5040FE4-A13F-1746-BAF4-68365D16ED6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43366" y="9396562"/>
            <a:ext cx="1982462" cy="4027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>
            <a:extLst>
              <a:ext uri="{FF2B5EF4-FFF2-40B4-BE49-F238E27FC236}">
                <a16:creationId xmlns:a16="http://schemas.microsoft.com/office/drawing/2014/main" id="{17104A85-3C21-30F4-8E47-B24479D3615E}"/>
              </a:ext>
            </a:extLst>
          </p:cNvPr>
          <p:cNvGrpSpPr/>
          <p:nvPr/>
        </p:nvGrpSpPr>
        <p:grpSpPr>
          <a:xfrm>
            <a:off x="725596" y="2992698"/>
            <a:ext cx="8155298" cy="6736663"/>
            <a:chOff x="725596" y="2992698"/>
            <a:chExt cx="8155298" cy="6736663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3329D5BD-D93A-39E9-1D48-9A1CEB06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596" y="2992698"/>
              <a:ext cx="8155298" cy="67366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507EA08E-7A8E-8C2F-1C25-CC9A551B921D}"/>
              </a:ext>
            </a:extLst>
          </p:cNvPr>
          <p:cNvGrpSpPr/>
          <p:nvPr/>
        </p:nvGrpSpPr>
        <p:grpSpPr>
          <a:xfrm>
            <a:off x="9721239" y="2979929"/>
            <a:ext cx="7745490" cy="6736663"/>
            <a:chOff x="9721239" y="2979929"/>
            <a:chExt cx="7745490" cy="6736663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A3E1CD95-099C-9D2D-734E-9E032611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1239" y="2979929"/>
              <a:ext cx="7745490" cy="67366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53622" y="4648278"/>
            <a:ext cx="13784628" cy="2762023"/>
            <a:chOff x="2353622" y="4648278"/>
            <a:chExt cx="13784628" cy="27620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3622" y="4648278"/>
              <a:ext cx="13784628" cy="2762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91141" y="4976856"/>
            <a:ext cx="13194069" cy="2062039"/>
            <a:chOff x="2691141" y="4976856"/>
            <a:chExt cx="13194069" cy="20620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1141" y="4976856"/>
              <a:ext cx="13194069" cy="20620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13049" y="5074244"/>
            <a:ext cx="13755605" cy="18853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18257" y="7038895"/>
            <a:ext cx="623961" cy="742811"/>
            <a:chOff x="2118257" y="7038895"/>
            <a:chExt cx="623961" cy="7428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8257" y="7038895"/>
              <a:ext cx="623961" cy="742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3229" y="4399032"/>
            <a:ext cx="623961" cy="742811"/>
            <a:chOff x="15573229" y="4399032"/>
            <a:chExt cx="623961" cy="7428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73229" y="4399032"/>
              <a:ext cx="623961" cy="7428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01230" y="2313668"/>
            <a:ext cx="2241167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1230" y="2313668"/>
            <a:ext cx="2241167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2" name="그룹 1004">
            <a:extLst>
              <a:ext uri="{FF2B5EF4-FFF2-40B4-BE49-F238E27FC236}">
                <a16:creationId xmlns:a16="http://schemas.microsoft.com/office/drawing/2014/main" id="{7D7C9CF9-DD2F-555E-8C4B-8C48486A4A74}"/>
              </a:ext>
            </a:extLst>
          </p:cNvPr>
          <p:cNvGrpSpPr/>
          <p:nvPr/>
        </p:nvGrpSpPr>
        <p:grpSpPr>
          <a:xfrm>
            <a:off x="725596" y="2992698"/>
            <a:ext cx="8155298" cy="6736663"/>
            <a:chOff x="725596" y="2992698"/>
            <a:chExt cx="8155298" cy="6736663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E69C5371-1936-6C53-E9AC-7A6E18889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596" y="2992698"/>
              <a:ext cx="8155298" cy="67366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13FB6842-C701-0E46-3041-C9D6F7B6F631}"/>
              </a:ext>
            </a:extLst>
          </p:cNvPr>
          <p:cNvGrpSpPr/>
          <p:nvPr/>
        </p:nvGrpSpPr>
        <p:grpSpPr>
          <a:xfrm>
            <a:off x="9721239" y="2979929"/>
            <a:ext cx="7745490" cy="6736663"/>
            <a:chOff x="9721239" y="2979929"/>
            <a:chExt cx="7745490" cy="6736663"/>
          </a:xfrm>
        </p:grpSpPr>
        <p:pic>
          <p:nvPicPr>
            <p:cNvPr id="7" name="Object 21">
              <a:extLst>
                <a:ext uri="{FF2B5EF4-FFF2-40B4-BE49-F238E27FC236}">
                  <a16:creationId xmlns:a16="http://schemas.microsoft.com/office/drawing/2014/main" id="{9C6F0450-6D2B-D179-1AA4-53C40F4E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1239" y="2979929"/>
              <a:ext cx="7745490" cy="67366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24830" y="2273034"/>
            <a:ext cx="3436053" cy="573562"/>
            <a:chOff x="7424830" y="2273034"/>
            <a:chExt cx="343605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4830" y="2273034"/>
              <a:ext cx="343605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67741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4420" y="2313668"/>
            <a:ext cx="2677691" cy="520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7412" y="3191368"/>
            <a:ext cx="9071133" cy="6879605"/>
            <a:chOff x="637412" y="3191368"/>
            <a:chExt cx="9071133" cy="6879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412" y="3191368"/>
              <a:ext cx="9071133" cy="68796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200" y="3835396"/>
            <a:ext cx="8400581" cy="4483520"/>
            <a:chOff x="957200" y="3835396"/>
            <a:chExt cx="8400581" cy="44835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200" y="3835396"/>
              <a:ext cx="8400581" cy="4483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8967" y="4874320"/>
            <a:ext cx="8035512" cy="2405672"/>
            <a:chOff x="9938967" y="4874320"/>
            <a:chExt cx="8035512" cy="24056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8967" y="4874320"/>
              <a:ext cx="8035512" cy="24056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91074" y="5214124"/>
            <a:ext cx="7546413" cy="1725677"/>
            <a:chOff x="10191074" y="5214124"/>
            <a:chExt cx="7546413" cy="17256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91074" y="5214124"/>
              <a:ext cx="7546413" cy="17256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37223" y="5602033"/>
            <a:ext cx="6235502" cy="9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5684" y="1242636"/>
            <a:ext cx="7381652" cy="16379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6206" y="2420739"/>
            <a:ext cx="7038765" cy="4333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9563" y="710751"/>
            <a:ext cx="359434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730" y="3876216"/>
            <a:ext cx="8063304" cy="4681756"/>
            <a:chOff x="782730" y="3876216"/>
            <a:chExt cx="8063304" cy="46817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730" y="3876216"/>
              <a:ext cx="8063304" cy="4681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0580" y="3504925"/>
            <a:ext cx="7381373" cy="1057186"/>
            <a:chOff x="9620580" y="3504925"/>
            <a:chExt cx="7381373" cy="10571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0580" y="3504925"/>
              <a:ext cx="7381373" cy="1057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6611" y="3677006"/>
            <a:ext cx="449796" cy="50000"/>
            <a:chOff x="9596611" y="3677006"/>
            <a:chExt cx="449796" cy="5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9596611" y="3677006"/>
              <a:ext cx="449796" cy="5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63875" y="3680243"/>
            <a:ext cx="7041897" cy="712848"/>
            <a:chOff x="9763875" y="3680243"/>
            <a:chExt cx="7041897" cy="7128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3875" y="3680243"/>
              <a:ext cx="7041897" cy="7128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20067" y="3789687"/>
            <a:ext cx="5747643" cy="5106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2364" y="6476422"/>
            <a:ext cx="7381373" cy="1057186"/>
            <a:chOff x="9642364" y="6476422"/>
            <a:chExt cx="7381373" cy="10571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2364" y="6476422"/>
              <a:ext cx="7381373" cy="10571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18395" y="6648503"/>
            <a:ext cx="449796" cy="50000"/>
            <a:chOff x="9618395" y="6648503"/>
            <a:chExt cx="449796" cy="500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9618395" y="6648503"/>
              <a:ext cx="449796" cy="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85659" y="6651741"/>
            <a:ext cx="7041897" cy="712848"/>
            <a:chOff x="9785659" y="6651741"/>
            <a:chExt cx="7041897" cy="7128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85659" y="6651741"/>
              <a:ext cx="7041897" cy="71284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41811" y="6761192"/>
            <a:ext cx="6921900" cy="5106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20580" y="5003175"/>
            <a:ext cx="7381373" cy="1057186"/>
            <a:chOff x="9620580" y="5003175"/>
            <a:chExt cx="7381373" cy="10571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20580" y="5003175"/>
              <a:ext cx="7381373" cy="10571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96611" y="5175255"/>
            <a:ext cx="449796" cy="50000"/>
            <a:chOff x="9596611" y="5175255"/>
            <a:chExt cx="449796" cy="500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9596611" y="5175255"/>
              <a:ext cx="449796" cy="50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63875" y="5178493"/>
            <a:ext cx="7041897" cy="712848"/>
            <a:chOff x="9763875" y="5178493"/>
            <a:chExt cx="7041897" cy="7128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3875" y="5178493"/>
              <a:ext cx="7041897" cy="7128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42721" y="5284785"/>
            <a:ext cx="6894595" cy="5106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20580" y="7845387"/>
            <a:ext cx="7381373" cy="1057186"/>
            <a:chOff x="9620580" y="7845387"/>
            <a:chExt cx="7381373" cy="10571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0580" y="7845387"/>
              <a:ext cx="7381373" cy="10571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96611" y="8017468"/>
            <a:ext cx="449796" cy="50000"/>
            <a:chOff x="9596611" y="8017468"/>
            <a:chExt cx="449796" cy="50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9596611" y="8017468"/>
              <a:ext cx="449796" cy="50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63875" y="8020706"/>
            <a:ext cx="7041897" cy="712848"/>
            <a:chOff x="9763875" y="8020706"/>
            <a:chExt cx="7041897" cy="7128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3875" y="8020706"/>
              <a:ext cx="7041897" cy="71284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20096" y="8130154"/>
            <a:ext cx="5980604" cy="5108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3070" y="8500558"/>
            <a:ext cx="10919575" cy="1441915"/>
            <a:chOff x="3683070" y="8500558"/>
            <a:chExt cx="10919575" cy="14419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3070" y="8500558"/>
              <a:ext cx="10919575" cy="14419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3026" y="1204331"/>
            <a:ext cx="7060767" cy="1637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1230" y="2313668"/>
            <a:ext cx="2292529" cy="510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73327" y="2959707"/>
            <a:ext cx="3131525" cy="3131525"/>
            <a:chOff x="3773327" y="2959707"/>
            <a:chExt cx="3131525" cy="31315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3327" y="2959707"/>
              <a:ext cx="3131525" cy="31315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3748" y="2787318"/>
            <a:ext cx="3131525" cy="3131525"/>
            <a:chOff x="11493748" y="2787318"/>
            <a:chExt cx="3131525" cy="31315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93748" y="2787318"/>
              <a:ext cx="3131525" cy="31315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59495" y="6709526"/>
            <a:ext cx="5874034" cy="11200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10326" y="6045519"/>
            <a:ext cx="5363929" cy="23391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87434" y="4525470"/>
            <a:ext cx="1901928" cy="1901928"/>
            <a:chOff x="8187434" y="4525470"/>
            <a:chExt cx="1901928" cy="19019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7434" y="4525470"/>
              <a:ext cx="1901928" cy="190192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35369" y="8635146"/>
            <a:ext cx="9341367" cy="11772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7060767" cy="1637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58924" y="3679596"/>
            <a:ext cx="9277894" cy="665277"/>
            <a:chOff x="8358924" y="3679596"/>
            <a:chExt cx="9277894" cy="6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8924" y="3679596"/>
              <a:ext cx="9277894" cy="6652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98123" y="3793947"/>
            <a:ext cx="7872037" cy="438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8074" y="5261237"/>
            <a:ext cx="9267045" cy="1364730"/>
            <a:chOff x="8348074" y="5261237"/>
            <a:chExt cx="9267045" cy="1364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48074" y="5261237"/>
              <a:ext cx="9267045" cy="13647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70997" y="5467088"/>
            <a:ext cx="7929561" cy="956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78151" y="4448724"/>
            <a:ext cx="304176" cy="660620"/>
            <a:chOff x="12878151" y="4448724"/>
            <a:chExt cx="304176" cy="6606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8151" y="4448724"/>
              <a:ext cx="304176" cy="6606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01230" y="2313668"/>
            <a:ext cx="2292529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89306" y="2273034"/>
            <a:ext cx="2707103" cy="573562"/>
            <a:chOff x="7789306" y="2273034"/>
            <a:chExt cx="2707103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9306" y="2273034"/>
              <a:ext cx="2707103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7060767" cy="1637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58924" y="3679596"/>
            <a:ext cx="9277894" cy="665277"/>
            <a:chOff x="8358924" y="3679596"/>
            <a:chExt cx="9277894" cy="6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8924" y="3679596"/>
              <a:ext cx="9277894" cy="6652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98123" y="3793947"/>
            <a:ext cx="7872037" cy="438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8074" y="5261237"/>
            <a:ext cx="9267045" cy="1364730"/>
            <a:chOff x="8348074" y="5261237"/>
            <a:chExt cx="9267045" cy="1364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48074" y="5261237"/>
              <a:ext cx="9267045" cy="13647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70997" y="5467088"/>
            <a:ext cx="7929561" cy="956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78151" y="4448724"/>
            <a:ext cx="304176" cy="660620"/>
            <a:chOff x="12878151" y="4448724"/>
            <a:chExt cx="304176" cy="6606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78151" y="4448724"/>
              <a:ext cx="304176" cy="6606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49314" y="7499540"/>
            <a:ext cx="9267045" cy="1364730"/>
            <a:chOff x="8449314" y="7499540"/>
            <a:chExt cx="9267045" cy="13647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9314" y="7499540"/>
              <a:ext cx="9267045" cy="13647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72237" y="7705392"/>
            <a:ext cx="7697522" cy="956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45783" y="6741274"/>
            <a:ext cx="304176" cy="660620"/>
            <a:chOff x="12845783" y="6741274"/>
            <a:chExt cx="304176" cy="6606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45783" y="6741274"/>
              <a:ext cx="304176" cy="6606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6943" y="8262503"/>
            <a:ext cx="623961" cy="742811"/>
            <a:chOff x="8046943" y="8262503"/>
            <a:chExt cx="623961" cy="7428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6943" y="8262503"/>
              <a:ext cx="623961" cy="742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471" y="7352297"/>
            <a:ext cx="623961" cy="742811"/>
            <a:chOff x="17466471" y="7352297"/>
            <a:chExt cx="623961" cy="742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66471" y="7352297"/>
              <a:ext cx="623961" cy="742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01230" y="2313668"/>
            <a:ext cx="2292529" cy="510539"/>
          </a:xfrm>
          <a:prstGeom prst="rect">
            <a:avLst/>
          </a:prstGeom>
        </p:spPr>
      </p:pic>
      <p:grpSp>
        <p:nvGrpSpPr>
          <p:cNvPr id="2" name="그룹 1011">
            <a:extLst>
              <a:ext uri="{FF2B5EF4-FFF2-40B4-BE49-F238E27FC236}">
                <a16:creationId xmlns:a16="http://schemas.microsoft.com/office/drawing/2014/main" id="{29771CA0-0FB4-6B6D-E338-170489380C0E}"/>
              </a:ext>
            </a:extLst>
          </p:cNvPr>
          <p:cNvGrpSpPr/>
          <p:nvPr/>
        </p:nvGrpSpPr>
        <p:grpSpPr>
          <a:xfrm>
            <a:off x="242471" y="3436260"/>
            <a:ext cx="7677153" cy="5890032"/>
            <a:chOff x="242471" y="3436260"/>
            <a:chExt cx="7677153" cy="5890032"/>
          </a:xfrm>
        </p:grpSpPr>
        <p:grpSp>
          <p:nvGrpSpPr>
            <p:cNvPr id="4" name="그룹 1012">
              <a:extLst>
                <a:ext uri="{FF2B5EF4-FFF2-40B4-BE49-F238E27FC236}">
                  <a16:creationId xmlns:a16="http://schemas.microsoft.com/office/drawing/2014/main" id="{C0AE3B49-F0AC-2A5A-279C-61EC74B75AD2}"/>
                </a:ext>
              </a:extLst>
            </p:cNvPr>
            <p:cNvGrpSpPr/>
            <p:nvPr/>
          </p:nvGrpSpPr>
          <p:grpSpPr>
            <a:xfrm>
              <a:off x="242471" y="3436260"/>
              <a:ext cx="7648989" cy="973877"/>
              <a:chOff x="242471" y="3436260"/>
              <a:chExt cx="7648989" cy="973877"/>
            </a:xfrm>
          </p:grpSpPr>
          <p:pic>
            <p:nvPicPr>
              <p:cNvPr id="21" name="Object 43">
                <a:extLst>
                  <a:ext uri="{FF2B5EF4-FFF2-40B4-BE49-F238E27FC236}">
                    <a16:creationId xmlns:a16="http://schemas.microsoft.com/office/drawing/2014/main" id="{0E78EE1F-6FB2-5536-A378-158EBE67F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471" y="3436260"/>
                <a:ext cx="7648989" cy="97387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  <p:grpSp>
          <p:nvGrpSpPr>
            <p:cNvPr id="5" name="그룹 1013">
              <a:extLst>
                <a:ext uri="{FF2B5EF4-FFF2-40B4-BE49-F238E27FC236}">
                  <a16:creationId xmlns:a16="http://schemas.microsoft.com/office/drawing/2014/main" id="{818F3FD2-413A-6189-E563-FB2E1CDC1B3B}"/>
                </a:ext>
              </a:extLst>
            </p:cNvPr>
            <p:cNvGrpSpPr/>
            <p:nvPr/>
          </p:nvGrpSpPr>
          <p:grpSpPr>
            <a:xfrm>
              <a:off x="242471" y="4910381"/>
              <a:ext cx="7648989" cy="1017302"/>
              <a:chOff x="242471" y="4910381"/>
              <a:chExt cx="7648989" cy="1017302"/>
            </a:xfrm>
          </p:grpSpPr>
          <p:pic>
            <p:nvPicPr>
              <p:cNvPr id="19" name="Object 46">
                <a:extLst>
                  <a:ext uri="{FF2B5EF4-FFF2-40B4-BE49-F238E27FC236}">
                    <a16:creationId xmlns:a16="http://schemas.microsoft.com/office/drawing/2014/main" id="{C29EF2CF-D321-A014-A2E6-EBED7BB71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42471" y="4910381"/>
                <a:ext cx="7648989" cy="101730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  <p:grpSp>
          <p:nvGrpSpPr>
            <p:cNvPr id="7" name="그룹 1014">
              <a:extLst>
                <a:ext uri="{FF2B5EF4-FFF2-40B4-BE49-F238E27FC236}">
                  <a16:creationId xmlns:a16="http://schemas.microsoft.com/office/drawing/2014/main" id="{7C31C1EE-EBA3-6C8B-8B90-6B030AA95884}"/>
                </a:ext>
              </a:extLst>
            </p:cNvPr>
            <p:cNvGrpSpPr/>
            <p:nvPr/>
          </p:nvGrpSpPr>
          <p:grpSpPr>
            <a:xfrm>
              <a:off x="255241" y="6275111"/>
              <a:ext cx="7648989" cy="1681451"/>
              <a:chOff x="255241" y="6275111"/>
              <a:chExt cx="7648989" cy="1681451"/>
            </a:xfrm>
          </p:grpSpPr>
          <p:pic>
            <p:nvPicPr>
              <p:cNvPr id="17" name="Object 49">
                <a:extLst>
                  <a:ext uri="{FF2B5EF4-FFF2-40B4-BE49-F238E27FC236}">
                    <a16:creationId xmlns:a16="http://schemas.microsoft.com/office/drawing/2014/main" id="{8B99C7D9-55A2-AC1E-879C-63C09A7F0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5241" y="6275111"/>
                <a:ext cx="7648989" cy="168145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  <p:grpSp>
          <p:nvGrpSpPr>
            <p:cNvPr id="9" name="그룹 1015">
              <a:extLst>
                <a:ext uri="{FF2B5EF4-FFF2-40B4-BE49-F238E27FC236}">
                  <a16:creationId xmlns:a16="http://schemas.microsoft.com/office/drawing/2014/main" id="{77F090D6-C95D-552F-C7C4-61255BA5C7AE}"/>
                </a:ext>
              </a:extLst>
            </p:cNvPr>
            <p:cNvGrpSpPr/>
            <p:nvPr/>
          </p:nvGrpSpPr>
          <p:grpSpPr>
            <a:xfrm>
              <a:off x="291053" y="8345339"/>
              <a:ext cx="7625946" cy="978504"/>
              <a:chOff x="291053" y="8345339"/>
              <a:chExt cx="7625946" cy="978504"/>
            </a:xfrm>
          </p:grpSpPr>
          <p:pic>
            <p:nvPicPr>
              <p:cNvPr id="11" name="Object 52">
                <a:extLst>
                  <a:ext uri="{FF2B5EF4-FFF2-40B4-BE49-F238E27FC236}">
                    <a16:creationId xmlns:a16="http://schemas.microsoft.com/office/drawing/2014/main" id="{DCB2678B-8713-0A45-F4BE-E4EA05A84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91053" y="8345339"/>
                <a:ext cx="7625946" cy="97850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</p:grpSp>
      <p:pic>
        <p:nvPicPr>
          <p:cNvPr id="23" name="Object 55">
            <a:extLst>
              <a:ext uri="{FF2B5EF4-FFF2-40B4-BE49-F238E27FC236}">
                <a16:creationId xmlns:a16="http://schemas.microsoft.com/office/drawing/2014/main" id="{77489FA2-5886-0E10-73DA-6CA8F428F93E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44573" y="4040044"/>
            <a:ext cx="567187" cy="325159"/>
          </a:xfrm>
          <a:prstGeom prst="rect">
            <a:avLst/>
          </a:prstGeom>
        </p:spPr>
      </p:pic>
      <p:pic>
        <p:nvPicPr>
          <p:cNvPr id="25" name="Object 56">
            <a:extLst>
              <a:ext uri="{FF2B5EF4-FFF2-40B4-BE49-F238E27FC236}">
                <a16:creationId xmlns:a16="http://schemas.microsoft.com/office/drawing/2014/main" id="{AA0A92EA-68E1-F013-98C3-A337B4B9B104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02404" y="5632786"/>
            <a:ext cx="1184588" cy="286636"/>
          </a:xfrm>
          <a:prstGeom prst="rect">
            <a:avLst/>
          </a:prstGeom>
        </p:spPr>
      </p:pic>
      <p:pic>
        <p:nvPicPr>
          <p:cNvPr id="27" name="Object 57">
            <a:extLst>
              <a:ext uri="{FF2B5EF4-FFF2-40B4-BE49-F238E27FC236}">
                <a16:creationId xmlns:a16="http://schemas.microsoft.com/office/drawing/2014/main" id="{22D83440-85CF-0992-7E47-EE27D55132EC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59543" y="7599601"/>
            <a:ext cx="1072655" cy="286636"/>
          </a:xfrm>
          <a:prstGeom prst="rect">
            <a:avLst/>
          </a:prstGeom>
        </p:spPr>
      </p:pic>
      <p:pic>
        <p:nvPicPr>
          <p:cNvPr id="28" name="Object 58">
            <a:extLst>
              <a:ext uri="{FF2B5EF4-FFF2-40B4-BE49-F238E27FC236}">
                <a16:creationId xmlns:a16="http://schemas.microsoft.com/office/drawing/2014/main" id="{265BC7E8-AA9E-DC6A-A94B-4D9609D6D0D8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48715" y="9060105"/>
            <a:ext cx="1000731" cy="286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94084" y="2311129"/>
            <a:ext cx="2897546" cy="573562"/>
            <a:chOff x="7694084" y="2311129"/>
            <a:chExt cx="2897546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4084" y="2311129"/>
              <a:ext cx="2897546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70607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3573" y="2351763"/>
            <a:ext cx="2239262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6359" y="3402575"/>
            <a:ext cx="8828784" cy="1342038"/>
            <a:chOff x="8766359" y="3402575"/>
            <a:chExt cx="8828784" cy="13420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6359" y="3402575"/>
              <a:ext cx="8828784" cy="13420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3302" y="3592626"/>
            <a:ext cx="8267357" cy="897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0901" y="5496601"/>
            <a:ext cx="8828784" cy="774318"/>
            <a:chOff x="8690901" y="5496601"/>
            <a:chExt cx="8828784" cy="774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0901" y="5496601"/>
              <a:ext cx="8828784" cy="7743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7841" y="5686652"/>
            <a:ext cx="8248852" cy="4525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69270" y="4807343"/>
            <a:ext cx="292299" cy="634826"/>
            <a:chOff x="13169270" y="4807343"/>
            <a:chExt cx="292299" cy="6348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69270" y="4807343"/>
              <a:ext cx="292299" cy="634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5981" y="3242233"/>
            <a:ext cx="8087997" cy="6133988"/>
            <a:chOff x="245981" y="3242233"/>
            <a:chExt cx="8087997" cy="61339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981" y="3242233"/>
              <a:ext cx="8087997" cy="6133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4214" y="3825344"/>
            <a:ext cx="7521937" cy="3976306"/>
            <a:chOff x="504214" y="3825344"/>
            <a:chExt cx="7521937" cy="39763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214" y="3825344"/>
              <a:ext cx="7521937" cy="3976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FA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94084" y="2311129"/>
            <a:ext cx="2897546" cy="573562"/>
            <a:chOff x="7694084" y="2311129"/>
            <a:chExt cx="2897546" cy="5735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4084" y="2311129"/>
              <a:ext cx="2897546" cy="5735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026" y="1204331"/>
            <a:ext cx="7060767" cy="16379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3573" y="2351763"/>
            <a:ext cx="2239262" cy="510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830" y="710751"/>
            <a:ext cx="370310" cy="441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6359" y="3402575"/>
            <a:ext cx="8828784" cy="1342038"/>
            <a:chOff x="8766359" y="3402575"/>
            <a:chExt cx="8828784" cy="13420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6359" y="3402575"/>
              <a:ext cx="8828784" cy="134203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3302" y="3592626"/>
            <a:ext cx="8267357" cy="897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0901" y="5496601"/>
            <a:ext cx="8828784" cy="774318"/>
            <a:chOff x="8690901" y="5496601"/>
            <a:chExt cx="8828784" cy="7743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0901" y="5496601"/>
              <a:ext cx="8828784" cy="77431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7841" y="5686652"/>
            <a:ext cx="8248852" cy="4525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69270" y="4807343"/>
            <a:ext cx="292299" cy="634826"/>
            <a:chOff x="13169270" y="4807343"/>
            <a:chExt cx="292299" cy="63482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69270" y="4807343"/>
              <a:ext cx="292299" cy="634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1707" y="7217130"/>
            <a:ext cx="8905220" cy="1173486"/>
            <a:chOff x="8801707" y="7217130"/>
            <a:chExt cx="8905220" cy="11734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1707" y="7217130"/>
              <a:ext cx="8905220" cy="11734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87210" y="6497424"/>
            <a:ext cx="9713062" cy="2239670"/>
            <a:chOff x="8487210" y="6497424"/>
            <a:chExt cx="9713062" cy="22396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49886" y="7352735"/>
              <a:ext cx="7791619" cy="90538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530783" y="8023285"/>
              <a:ext cx="599599" cy="713809"/>
              <a:chOff x="8530783" y="8023285"/>
              <a:chExt cx="599599" cy="7138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530783" y="8023285"/>
                <a:ext cx="599599" cy="7138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519379" y="7090064"/>
              <a:ext cx="599599" cy="713809"/>
              <a:chOff x="17519379" y="7090064"/>
              <a:chExt cx="599599" cy="7138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519379" y="7090064"/>
                <a:ext cx="599599" cy="7138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90870" y="6497424"/>
              <a:ext cx="292299" cy="634826"/>
              <a:chOff x="13190870" y="6497424"/>
              <a:chExt cx="292299" cy="6348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190870" y="6497424"/>
                <a:ext cx="292299" cy="63482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02212" y="2978933"/>
            <a:ext cx="6891873" cy="6583971"/>
            <a:chOff x="802212" y="2978933"/>
            <a:chExt cx="6891873" cy="65839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2212" y="2978933"/>
              <a:ext cx="6891873" cy="658397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A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5797" y="1022797"/>
            <a:ext cx="7404509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8096" y="710751"/>
            <a:ext cx="386091" cy="53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71404" y="3008322"/>
            <a:ext cx="4513889" cy="4513889"/>
            <a:chOff x="2871404" y="3008322"/>
            <a:chExt cx="4513889" cy="4513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1404" y="3008322"/>
              <a:ext cx="4513889" cy="4513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4819" y="3008322"/>
            <a:ext cx="4513889" cy="4513889"/>
            <a:chOff x="11044819" y="3008322"/>
            <a:chExt cx="4513889" cy="4513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4819" y="3008322"/>
              <a:ext cx="4513889" cy="4513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89306" y="2178216"/>
            <a:ext cx="2707103" cy="573562"/>
            <a:chOff x="7789306" y="2178216"/>
            <a:chExt cx="2707103" cy="5735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9306" y="2178216"/>
              <a:ext cx="2707103" cy="5735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01230" y="2218430"/>
            <a:ext cx="2322662" cy="5098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9828" y="8358642"/>
            <a:ext cx="5409748" cy="11295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28139" y="8269256"/>
            <a:ext cx="7024472" cy="11200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72838" y="7592769"/>
            <a:ext cx="2724384" cy="6680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19145" y="7592769"/>
            <a:ext cx="2572451" cy="6680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A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65797" y="1022797"/>
            <a:ext cx="7404509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8096" y="710751"/>
            <a:ext cx="386091" cy="530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00446" y="2559234"/>
            <a:ext cx="9322974" cy="6515762"/>
            <a:chOff x="4500446" y="2559234"/>
            <a:chExt cx="9322974" cy="6515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0446" y="2559234"/>
              <a:ext cx="9322974" cy="6515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0404" y="2419000"/>
            <a:ext cx="734369" cy="874248"/>
            <a:chOff x="13150404" y="2419000"/>
            <a:chExt cx="734369" cy="8742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0404" y="2419000"/>
              <a:ext cx="734369" cy="874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9826" y="9361237"/>
            <a:ext cx="3000798" cy="573562"/>
            <a:chOff x="7669826" y="9361237"/>
            <a:chExt cx="3000798" cy="5735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9826" y="9361237"/>
              <a:ext cx="3000798" cy="57356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53180" y="9457470"/>
            <a:ext cx="2027597" cy="3832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50433" y="9619742"/>
            <a:ext cx="336173" cy="82089"/>
            <a:chOff x="10050433" y="9619742"/>
            <a:chExt cx="336173" cy="820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0433" y="9619742"/>
              <a:ext cx="336173" cy="82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0470" y="3267852"/>
            <a:ext cx="7606349" cy="4275237"/>
            <a:chOff x="5370470" y="3267852"/>
            <a:chExt cx="7606349" cy="4275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0470" y="3267852"/>
              <a:ext cx="7606349" cy="427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00942" y="7033972"/>
            <a:ext cx="734369" cy="874248"/>
            <a:chOff x="4400942" y="7033972"/>
            <a:chExt cx="734369" cy="8742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0942" y="7033972"/>
              <a:ext cx="734369" cy="8742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60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>
            <a:extLst>
              <a:ext uri="{FF2B5EF4-FFF2-40B4-BE49-F238E27FC236}">
                <a16:creationId xmlns:a16="http://schemas.microsoft.com/office/drawing/2014/main" id="{0E7D3EA3-A133-1A92-6A8C-A064C76EF11D}"/>
              </a:ext>
            </a:extLst>
          </p:cNvPr>
          <p:cNvGrpSpPr/>
          <p:nvPr/>
        </p:nvGrpSpPr>
        <p:grpSpPr>
          <a:xfrm>
            <a:off x="442914" y="2393813"/>
            <a:ext cx="17420593" cy="7409727"/>
            <a:chOff x="442914" y="2393813"/>
            <a:chExt cx="17420593" cy="7409727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268EEEF3-BE93-AF68-DDAB-D0877CE9B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914" y="2393813"/>
              <a:ext cx="17420593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4804" y="1038326"/>
            <a:ext cx="3895243" cy="1637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9563" y="710751"/>
            <a:ext cx="405215" cy="425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05223" y="2107032"/>
            <a:ext cx="1598653" cy="573562"/>
            <a:chOff x="8305223" y="2107032"/>
            <a:chExt cx="1598653" cy="5735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305223" y="2107032"/>
              <a:ext cx="1598653" cy="573562"/>
              <a:chOff x="8305223" y="2107032"/>
              <a:chExt cx="1598653" cy="57356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05223" y="2107032"/>
                <a:ext cx="1598653" cy="57356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7363" y="2186125"/>
              <a:ext cx="1135232" cy="4244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242" y="3434406"/>
            <a:ext cx="3411591" cy="863236"/>
            <a:chOff x="697242" y="3434406"/>
            <a:chExt cx="3411591" cy="8632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242" y="3434406"/>
              <a:ext cx="3411591" cy="863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15672" y="5411458"/>
            <a:ext cx="1804790" cy="1804790"/>
            <a:chOff x="4715672" y="5411458"/>
            <a:chExt cx="1804790" cy="18047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5672" y="5411458"/>
              <a:ext cx="1804790" cy="1804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14924" y="5411458"/>
            <a:ext cx="1346747" cy="1654157"/>
            <a:chOff x="7114924" y="5411458"/>
            <a:chExt cx="1346747" cy="16541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4924" y="5411458"/>
              <a:ext cx="1346747" cy="16541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43606" y="7824634"/>
            <a:ext cx="1965435" cy="940399"/>
            <a:chOff x="5643606" y="7824634"/>
            <a:chExt cx="1965435" cy="9403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3606" y="7824634"/>
              <a:ext cx="1965435" cy="940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94181" y="3015513"/>
            <a:ext cx="2423965" cy="1522250"/>
            <a:chOff x="5594181" y="3015513"/>
            <a:chExt cx="2423965" cy="15222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94181" y="3015513"/>
              <a:ext cx="2423965" cy="15222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84634" y="7620452"/>
            <a:ext cx="2477327" cy="879451"/>
            <a:chOff x="15584634" y="7620452"/>
            <a:chExt cx="2477327" cy="8794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6720000">
              <a:off x="15584634" y="7620452"/>
              <a:ext cx="2477327" cy="8794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47642" y="6630127"/>
            <a:ext cx="2516707" cy="2389013"/>
            <a:chOff x="13447642" y="6630127"/>
            <a:chExt cx="2516707" cy="238901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47642" y="6630127"/>
              <a:ext cx="2516707" cy="23890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11966" y="6756705"/>
            <a:ext cx="1662643" cy="2135859"/>
            <a:chOff x="1611966" y="6756705"/>
            <a:chExt cx="1662643" cy="21358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4891" y="6756705"/>
              <a:ext cx="1312871" cy="1712440"/>
              <a:chOff x="1714891" y="6756705"/>
              <a:chExt cx="1312871" cy="171244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4891" y="6756705"/>
                <a:ext cx="1312871" cy="171244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7073" y="8526121"/>
              <a:ext cx="1776334" cy="4272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51579" y="3299680"/>
            <a:ext cx="2876935" cy="1995923"/>
            <a:chOff x="14451579" y="3299680"/>
            <a:chExt cx="2876935" cy="19959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51579" y="3299680"/>
              <a:ext cx="2876935" cy="19959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42801" y="5844589"/>
            <a:ext cx="3397584" cy="787895"/>
            <a:chOff x="14142801" y="5844589"/>
            <a:chExt cx="3397584" cy="7878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42801" y="5844589"/>
              <a:ext cx="3397584" cy="7878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90982" y="5168396"/>
            <a:ext cx="2900727" cy="733713"/>
            <a:chOff x="990982" y="5168396"/>
            <a:chExt cx="2900727" cy="7337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0982" y="5168396"/>
              <a:ext cx="2900727" cy="7337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85735" y="4721142"/>
            <a:ext cx="3665001" cy="1377535"/>
            <a:chOff x="9785735" y="4721142"/>
            <a:chExt cx="3665001" cy="13775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85735" y="4721142"/>
              <a:ext cx="3665001" cy="13775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31569" y="6748800"/>
            <a:ext cx="2846447" cy="2016234"/>
            <a:chOff x="10031569" y="6748800"/>
            <a:chExt cx="2846447" cy="201623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31569" y="6748800"/>
              <a:ext cx="2846447" cy="201623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630924" y="3434406"/>
            <a:ext cx="3978584" cy="929054"/>
            <a:chOff x="9630924" y="3434406"/>
            <a:chExt cx="3978584" cy="92905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30924" y="3434406"/>
              <a:ext cx="3978584" cy="929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60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FA818220-AE65-062A-F6E6-332DD6E6A028}"/>
              </a:ext>
            </a:extLst>
          </p:cNvPr>
          <p:cNvGrpSpPr/>
          <p:nvPr/>
        </p:nvGrpSpPr>
        <p:grpSpPr>
          <a:xfrm>
            <a:off x="293234" y="2393813"/>
            <a:ext cx="8418296" cy="7409727"/>
            <a:chOff x="293234" y="2393813"/>
            <a:chExt cx="8418296" cy="7409727"/>
          </a:xfrm>
        </p:grpSpPr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FB1D5180-8A30-7461-AE38-E7F5B62F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234" y="2393813"/>
              <a:ext cx="8418296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6" name="그룹 1008">
            <a:extLst>
              <a:ext uri="{FF2B5EF4-FFF2-40B4-BE49-F238E27FC236}">
                <a16:creationId xmlns:a16="http://schemas.microsoft.com/office/drawing/2014/main" id="{0B115FAD-1910-2C2B-F946-584ED1E0675F}"/>
              </a:ext>
            </a:extLst>
          </p:cNvPr>
          <p:cNvGrpSpPr/>
          <p:nvPr/>
        </p:nvGrpSpPr>
        <p:grpSpPr>
          <a:xfrm>
            <a:off x="9166610" y="2393813"/>
            <a:ext cx="8418296" cy="7409727"/>
            <a:chOff x="9166610" y="2393813"/>
            <a:chExt cx="8418296" cy="7409727"/>
          </a:xfrm>
        </p:grpSpPr>
        <p:pic>
          <p:nvPicPr>
            <p:cNvPr id="8" name="Object 26">
              <a:extLst>
                <a:ext uri="{FF2B5EF4-FFF2-40B4-BE49-F238E27FC236}">
                  <a16:creationId xmlns:a16="http://schemas.microsoft.com/office/drawing/2014/main" id="{F2530B5D-69C5-4852-187B-45354050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6610" y="2393813"/>
              <a:ext cx="8418296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04" y="1038326"/>
            <a:ext cx="3895243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9563" y="710751"/>
            <a:ext cx="405215" cy="425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03056" y="2107032"/>
            <a:ext cx="1598653" cy="573562"/>
            <a:chOff x="3703056" y="2107032"/>
            <a:chExt cx="1598653" cy="573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3056" y="2107032"/>
              <a:ext cx="1598653" cy="5735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7582" y="2186120"/>
            <a:ext cx="1273718" cy="424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59043" y="6494046"/>
            <a:ext cx="2831133" cy="3066876"/>
            <a:chOff x="1859043" y="6494046"/>
            <a:chExt cx="2831133" cy="30668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9043" y="6494046"/>
              <a:ext cx="2831133" cy="30668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6246" y="3294419"/>
            <a:ext cx="7198892" cy="2804257"/>
            <a:chOff x="976246" y="3294419"/>
            <a:chExt cx="7198892" cy="28042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246" y="3294419"/>
              <a:ext cx="7198892" cy="28042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01709" y="6728808"/>
            <a:ext cx="1730485" cy="2597351"/>
            <a:chOff x="5301709" y="6728808"/>
            <a:chExt cx="1730485" cy="25973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1709" y="6728808"/>
              <a:ext cx="1730485" cy="25973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6431" y="2107032"/>
            <a:ext cx="1598653" cy="573562"/>
            <a:chOff x="12576431" y="2107032"/>
            <a:chExt cx="1598653" cy="5735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6431" y="2107032"/>
              <a:ext cx="1598653" cy="5735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39825" y="2176596"/>
            <a:ext cx="1143442" cy="4244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79555" y="3294419"/>
            <a:ext cx="4089606" cy="1249886"/>
            <a:chOff x="9779555" y="3294419"/>
            <a:chExt cx="4089606" cy="1249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79555" y="3294419"/>
              <a:ext cx="4089606" cy="12498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48946" y="4912493"/>
            <a:ext cx="2142137" cy="2372366"/>
            <a:chOff x="9948946" y="4912493"/>
            <a:chExt cx="2142137" cy="23723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8946" y="4912493"/>
              <a:ext cx="2142137" cy="23723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60849" y="4990364"/>
            <a:ext cx="2216625" cy="2216625"/>
            <a:chOff x="12760849" y="4990364"/>
            <a:chExt cx="2216625" cy="22166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60849" y="4990364"/>
              <a:ext cx="2216625" cy="22166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77474" y="2949647"/>
            <a:ext cx="1882534" cy="1882534"/>
            <a:chOff x="14977474" y="2949647"/>
            <a:chExt cx="1882534" cy="18825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77474" y="2949647"/>
              <a:ext cx="1882534" cy="18825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48946" y="8014715"/>
            <a:ext cx="4075561" cy="1276186"/>
            <a:chOff x="9948946" y="8014715"/>
            <a:chExt cx="4075561" cy="12761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8946" y="8014715"/>
              <a:ext cx="4075561" cy="12761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77474" y="7451641"/>
            <a:ext cx="1968729" cy="1839260"/>
            <a:chOff x="14977474" y="7451641"/>
            <a:chExt cx="1968729" cy="18392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77474" y="7451641"/>
              <a:ext cx="1968729" cy="183926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60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85D3D8D8-E46F-FEAD-0479-1B0C088C5FE3}"/>
              </a:ext>
            </a:extLst>
          </p:cNvPr>
          <p:cNvGrpSpPr/>
          <p:nvPr/>
        </p:nvGrpSpPr>
        <p:grpSpPr>
          <a:xfrm>
            <a:off x="293234" y="2393813"/>
            <a:ext cx="6320193" cy="7409727"/>
            <a:chOff x="293234" y="2393813"/>
            <a:chExt cx="6320193" cy="7409727"/>
          </a:xfrm>
        </p:grpSpPr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1F2E6161-FC4C-62D5-3036-3AF66D960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234" y="2393813"/>
              <a:ext cx="6320193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07" y="1038331"/>
            <a:ext cx="3778490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9563" y="710751"/>
            <a:ext cx="405215" cy="425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4814" y="2107037"/>
            <a:ext cx="1598653" cy="573562"/>
            <a:chOff x="2624814" y="2107037"/>
            <a:chExt cx="1598653" cy="573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814" y="2107037"/>
              <a:ext cx="1598653" cy="5735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7435" y="2186125"/>
            <a:ext cx="1143451" cy="424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2209" y="7025423"/>
            <a:ext cx="2942419" cy="2561934"/>
            <a:chOff x="572209" y="7025423"/>
            <a:chExt cx="2942419" cy="25619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209" y="7025423"/>
              <a:ext cx="2942419" cy="2561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9679" y="6872161"/>
            <a:ext cx="2766303" cy="2766303"/>
            <a:chOff x="3449679" y="6872161"/>
            <a:chExt cx="2766303" cy="27663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9679" y="6872161"/>
              <a:ext cx="2766303" cy="27663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3331" y="4502838"/>
            <a:ext cx="2369061" cy="2278867"/>
            <a:chOff x="3453331" y="4502838"/>
            <a:chExt cx="2369061" cy="22788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3331" y="4502838"/>
              <a:ext cx="2369061" cy="2278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1405" y="4259120"/>
            <a:ext cx="2757685" cy="2766303"/>
            <a:chOff x="731405" y="4259120"/>
            <a:chExt cx="2757685" cy="2766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405" y="4259120"/>
              <a:ext cx="2757685" cy="2766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58578" y="2381044"/>
            <a:ext cx="10919575" cy="7396958"/>
            <a:chOff x="7058578" y="2381044"/>
            <a:chExt cx="10919575" cy="73969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8578" y="2381044"/>
              <a:ext cx="10919575" cy="73969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72974" y="3095554"/>
            <a:ext cx="1885604" cy="515232"/>
            <a:chOff x="5172974" y="3095554"/>
            <a:chExt cx="1885604" cy="5152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2974" y="3095554"/>
              <a:ext cx="1885604" cy="515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4886" y="2814784"/>
            <a:ext cx="10163540" cy="6567786"/>
            <a:chOff x="7434886" y="2814784"/>
            <a:chExt cx="10163540" cy="65677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34886" y="2814784"/>
              <a:ext cx="10163540" cy="65677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75306" y="2834716"/>
            <a:ext cx="3497669" cy="1296755"/>
            <a:chOff x="1675306" y="2834716"/>
            <a:chExt cx="3497669" cy="12967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5306" y="2834716"/>
              <a:ext cx="3497669" cy="12967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684" y="1242636"/>
            <a:ext cx="7381652" cy="1637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6206" y="2420739"/>
            <a:ext cx="6534156" cy="4339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85681" y="5544494"/>
            <a:ext cx="9333350" cy="57143"/>
            <a:chOff x="4485681" y="5544494"/>
            <a:chExt cx="9333350" cy="5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5681" y="5544494"/>
              <a:ext cx="9333350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1419" y="4285571"/>
            <a:ext cx="2574990" cy="2574990"/>
            <a:chOff x="2051419" y="4285571"/>
            <a:chExt cx="2574990" cy="25749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419" y="4285571"/>
              <a:ext cx="2574990" cy="2574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90895" y="4625047"/>
            <a:ext cx="1896038" cy="1896038"/>
            <a:chOff x="2390895" y="4625047"/>
            <a:chExt cx="1896038" cy="18960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0895" y="4625047"/>
              <a:ext cx="1896038" cy="1896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27449" y="4457652"/>
            <a:ext cx="449796" cy="50000"/>
            <a:chOff x="2027449" y="4457652"/>
            <a:chExt cx="449796" cy="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2027449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10975" y="4457652"/>
            <a:ext cx="449796" cy="50000"/>
            <a:chOff x="4210975" y="4457652"/>
            <a:chExt cx="449796" cy="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4210975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7449" y="6642302"/>
            <a:ext cx="449796" cy="50000"/>
            <a:chOff x="2027449" y="6642302"/>
            <a:chExt cx="449796" cy="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640000">
              <a:off x="2027449" y="6642302"/>
              <a:ext cx="449796" cy="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0975" y="6642302"/>
            <a:ext cx="449796" cy="50000"/>
            <a:chOff x="4210975" y="6642302"/>
            <a:chExt cx="449796" cy="5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640000">
              <a:off x="4210975" y="6642302"/>
              <a:ext cx="449796" cy="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14812" y="4848964"/>
            <a:ext cx="1448203" cy="1448203"/>
            <a:chOff x="2614812" y="4848964"/>
            <a:chExt cx="1448203" cy="14482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4812" y="4848964"/>
              <a:ext cx="1448203" cy="144820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3881" y="7671617"/>
            <a:ext cx="3101864" cy="2981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27049" y="4285571"/>
            <a:ext cx="2574990" cy="2574990"/>
            <a:chOff x="5927049" y="4285571"/>
            <a:chExt cx="2574990" cy="25749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7049" y="4285571"/>
              <a:ext cx="2574990" cy="25749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66525" y="4625047"/>
            <a:ext cx="1896038" cy="1896038"/>
            <a:chOff x="6266525" y="4625047"/>
            <a:chExt cx="1896038" cy="18960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6525" y="4625047"/>
              <a:ext cx="1896038" cy="18960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03080" y="4457652"/>
            <a:ext cx="449796" cy="50000"/>
            <a:chOff x="5903080" y="4457652"/>
            <a:chExt cx="449796" cy="50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5903080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86605" y="4457652"/>
            <a:ext cx="449796" cy="50000"/>
            <a:chOff x="8086605" y="4457652"/>
            <a:chExt cx="449796" cy="500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8086605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03080" y="6642302"/>
            <a:ext cx="449796" cy="50000"/>
            <a:chOff x="5903080" y="6642302"/>
            <a:chExt cx="449796" cy="50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640000">
              <a:off x="5903080" y="6642302"/>
              <a:ext cx="449796" cy="50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86605" y="6642302"/>
            <a:ext cx="449796" cy="50000"/>
            <a:chOff x="8086605" y="6642302"/>
            <a:chExt cx="449796" cy="500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640000">
              <a:off x="8086605" y="6642302"/>
              <a:ext cx="449796" cy="5000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48710" y="7607970"/>
            <a:ext cx="3164673" cy="32676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614013" y="4873742"/>
            <a:ext cx="1036890" cy="1246799"/>
            <a:chOff x="6614013" y="4873742"/>
            <a:chExt cx="1036890" cy="124679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4013" y="4873742"/>
              <a:ext cx="1036890" cy="12467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78185" y="5025590"/>
            <a:ext cx="1036890" cy="1246799"/>
            <a:chOff x="6778185" y="5025590"/>
            <a:chExt cx="1036890" cy="12467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78185" y="5025590"/>
              <a:ext cx="1036890" cy="12467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99345" y="5314445"/>
            <a:ext cx="594570" cy="50000"/>
            <a:chOff x="6999345" y="5314445"/>
            <a:chExt cx="594570" cy="5000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9345" y="5314445"/>
              <a:ext cx="594570" cy="500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999345" y="5508279"/>
            <a:ext cx="594570" cy="50000"/>
            <a:chOff x="6999345" y="5508279"/>
            <a:chExt cx="594570" cy="5000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9345" y="5508279"/>
              <a:ext cx="594570" cy="500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999345" y="5702113"/>
            <a:ext cx="594570" cy="50000"/>
            <a:chOff x="6999345" y="5702113"/>
            <a:chExt cx="594570" cy="5000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9345" y="5702113"/>
              <a:ext cx="594570" cy="500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802677" y="4297168"/>
            <a:ext cx="2563392" cy="2563392"/>
            <a:chOff x="9802677" y="4297168"/>
            <a:chExt cx="2563392" cy="256339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02677" y="4297168"/>
              <a:ext cx="2563392" cy="25633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140624" y="4635115"/>
            <a:ext cx="1887498" cy="1887498"/>
            <a:chOff x="10140624" y="4635115"/>
            <a:chExt cx="1887498" cy="188749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40624" y="4635115"/>
              <a:ext cx="1887498" cy="188749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778815" y="4468474"/>
            <a:ext cx="447770" cy="49775"/>
            <a:chOff x="9778815" y="4468474"/>
            <a:chExt cx="447770" cy="4977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640000">
              <a:off x="9778815" y="4468474"/>
              <a:ext cx="447770" cy="4977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962233" y="4457652"/>
            <a:ext cx="449796" cy="50000"/>
            <a:chOff x="11962233" y="4457652"/>
            <a:chExt cx="449796" cy="500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11962233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778707" y="6642302"/>
            <a:ext cx="449796" cy="50000"/>
            <a:chOff x="9778707" y="6642302"/>
            <a:chExt cx="449796" cy="5000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640000">
              <a:off x="9778707" y="6642302"/>
              <a:ext cx="449796" cy="50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962233" y="6642302"/>
            <a:ext cx="449796" cy="50000"/>
            <a:chOff x="11962233" y="6642302"/>
            <a:chExt cx="449796" cy="50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640000">
              <a:off x="11962233" y="6642302"/>
              <a:ext cx="449796" cy="5000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47996" y="7131570"/>
            <a:ext cx="2992719" cy="51084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40681" y="7633522"/>
            <a:ext cx="3003816" cy="65379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678334" y="4285571"/>
            <a:ext cx="2574990" cy="2574990"/>
            <a:chOff x="13678334" y="4285571"/>
            <a:chExt cx="2574990" cy="257499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78334" y="4285571"/>
              <a:ext cx="2574990" cy="25749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017810" y="4625047"/>
            <a:ext cx="1896038" cy="1896038"/>
            <a:chOff x="14017810" y="4625047"/>
            <a:chExt cx="1896038" cy="189603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7810" y="4625047"/>
              <a:ext cx="1896038" cy="18960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654364" y="4457652"/>
            <a:ext cx="449796" cy="50000"/>
            <a:chOff x="13654364" y="4457652"/>
            <a:chExt cx="449796" cy="5000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640000">
              <a:off x="13654364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837890" y="4457652"/>
            <a:ext cx="449796" cy="50000"/>
            <a:chOff x="15837890" y="4457652"/>
            <a:chExt cx="449796" cy="5000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15837890" y="4457652"/>
              <a:ext cx="449796" cy="5000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654364" y="6642302"/>
            <a:ext cx="449796" cy="50000"/>
            <a:chOff x="13654364" y="6642302"/>
            <a:chExt cx="449796" cy="5000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640000">
              <a:off x="13654364" y="6642302"/>
              <a:ext cx="449796" cy="50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837890" y="6642302"/>
            <a:ext cx="449796" cy="50000"/>
            <a:chOff x="15837890" y="6642302"/>
            <a:chExt cx="449796" cy="50000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640000">
              <a:off x="15837890" y="6642302"/>
              <a:ext cx="449796" cy="50000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23596" y="7131570"/>
            <a:ext cx="2893100" cy="510844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66382" y="7671620"/>
            <a:ext cx="2756826" cy="326769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59563" y="710751"/>
            <a:ext cx="359434" cy="42785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91948" y="7105818"/>
            <a:ext cx="3067490" cy="510843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4292035" y="4766827"/>
            <a:ext cx="1424246" cy="1555335"/>
            <a:chOff x="14292035" y="4766827"/>
            <a:chExt cx="1424246" cy="155533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92035" y="4766827"/>
              <a:ext cx="1424246" cy="155533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226406" y="4686527"/>
            <a:ext cx="1715935" cy="1715935"/>
            <a:chOff x="10226406" y="4686527"/>
            <a:chExt cx="1715935" cy="1715935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26406" y="4686527"/>
              <a:ext cx="1715935" cy="1715935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32439" y="7067506"/>
            <a:ext cx="3096604" cy="548938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60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EF860EA7-37B5-0276-0E72-C43CC766C04D}"/>
              </a:ext>
            </a:extLst>
          </p:cNvPr>
          <p:cNvGrpSpPr/>
          <p:nvPr/>
        </p:nvGrpSpPr>
        <p:grpSpPr>
          <a:xfrm>
            <a:off x="293234" y="2393813"/>
            <a:ext cx="6320193" cy="7409727"/>
            <a:chOff x="293234" y="2393813"/>
            <a:chExt cx="6320193" cy="7409727"/>
          </a:xfrm>
        </p:grpSpPr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0EC9CCD7-7A49-018E-2C98-90E70600F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234" y="2393813"/>
              <a:ext cx="6320193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07" y="1038331"/>
            <a:ext cx="3778490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9563" y="710751"/>
            <a:ext cx="405215" cy="425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4814" y="2107037"/>
            <a:ext cx="1598653" cy="573562"/>
            <a:chOff x="2624814" y="2107037"/>
            <a:chExt cx="1598653" cy="573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814" y="2107037"/>
              <a:ext cx="1598653" cy="5735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7435" y="2186125"/>
            <a:ext cx="1143451" cy="424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5306" y="2834716"/>
            <a:ext cx="3497669" cy="1296755"/>
            <a:chOff x="1675306" y="2834716"/>
            <a:chExt cx="3497669" cy="12967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5306" y="2834716"/>
              <a:ext cx="3497669" cy="1296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2209" y="7025423"/>
            <a:ext cx="2942419" cy="2561934"/>
            <a:chOff x="572209" y="7025423"/>
            <a:chExt cx="2942419" cy="2561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209" y="7025423"/>
              <a:ext cx="2942419" cy="2561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9679" y="6872161"/>
            <a:ext cx="2766303" cy="2766303"/>
            <a:chOff x="3449679" y="6872161"/>
            <a:chExt cx="2766303" cy="27663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9679" y="6872161"/>
              <a:ext cx="2766303" cy="27663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53331" y="4502838"/>
            <a:ext cx="2369061" cy="2278867"/>
            <a:chOff x="3453331" y="4502838"/>
            <a:chExt cx="2369061" cy="22788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3331" y="4502838"/>
              <a:ext cx="2369061" cy="22788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405" y="4259120"/>
            <a:ext cx="2757685" cy="2766303"/>
            <a:chOff x="731405" y="4259120"/>
            <a:chExt cx="2757685" cy="2766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405" y="4259120"/>
              <a:ext cx="2757685" cy="2766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28277" y="2406582"/>
            <a:ext cx="9419247" cy="7396958"/>
            <a:chOff x="7928277" y="2406582"/>
            <a:chExt cx="9419247" cy="73969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8277" y="2406582"/>
              <a:ext cx="9419247" cy="73969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72976" y="7629782"/>
            <a:ext cx="1955302" cy="625530"/>
            <a:chOff x="5972976" y="7629782"/>
            <a:chExt cx="1955302" cy="6255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72976" y="7629782"/>
              <a:ext cx="1955302" cy="6255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360590" y="2715971"/>
            <a:ext cx="4127224" cy="6765410"/>
            <a:chOff x="8360590" y="2715971"/>
            <a:chExt cx="4127224" cy="676541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60590" y="2715971"/>
              <a:ext cx="4127224" cy="67654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40815" y="2711054"/>
            <a:ext cx="4182885" cy="6800783"/>
            <a:chOff x="12840815" y="2711054"/>
            <a:chExt cx="4182885" cy="680078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40815" y="2711054"/>
              <a:ext cx="4182885" cy="6800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60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3">
            <a:extLst>
              <a:ext uri="{FF2B5EF4-FFF2-40B4-BE49-F238E27FC236}">
                <a16:creationId xmlns:a16="http://schemas.microsoft.com/office/drawing/2014/main" id="{22C9E1E3-ABF2-FF75-A991-06E44342F36A}"/>
              </a:ext>
            </a:extLst>
          </p:cNvPr>
          <p:cNvGrpSpPr/>
          <p:nvPr/>
        </p:nvGrpSpPr>
        <p:grpSpPr>
          <a:xfrm>
            <a:off x="293234" y="2393813"/>
            <a:ext cx="6320193" cy="7409727"/>
            <a:chOff x="293234" y="2393813"/>
            <a:chExt cx="6320193" cy="7409727"/>
          </a:xfrm>
        </p:grpSpPr>
        <p:pic>
          <p:nvPicPr>
            <p:cNvPr id="4" name="Object 10">
              <a:extLst>
                <a:ext uri="{FF2B5EF4-FFF2-40B4-BE49-F238E27FC236}">
                  <a16:creationId xmlns:a16="http://schemas.microsoft.com/office/drawing/2014/main" id="{D91301FB-0F40-E603-65C8-FABCB4E3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234" y="2393813"/>
              <a:ext cx="6320193" cy="7409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4807" y="1038331"/>
            <a:ext cx="3778490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9563" y="710751"/>
            <a:ext cx="405215" cy="425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4814" y="2107037"/>
            <a:ext cx="1598653" cy="573562"/>
            <a:chOff x="2624814" y="2107037"/>
            <a:chExt cx="1598653" cy="573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814" y="2107037"/>
              <a:ext cx="1598653" cy="5735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17435" y="2186125"/>
            <a:ext cx="1143451" cy="424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5306" y="2834716"/>
            <a:ext cx="3497669" cy="1296755"/>
            <a:chOff x="1675306" y="2834716"/>
            <a:chExt cx="3497669" cy="12967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5306" y="2834716"/>
              <a:ext cx="3497669" cy="1296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2209" y="7025423"/>
            <a:ext cx="2942419" cy="2561934"/>
            <a:chOff x="572209" y="7025423"/>
            <a:chExt cx="2942419" cy="2561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209" y="7025423"/>
              <a:ext cx="2942419" cy="2561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49679" y="6872161"/>
            <a:ext cx="2766303" cy="2766303"/>
            <a:chOff x="3449679" y="6872161"/>
            <a:chExt cx="2766303" cy="27663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9679" y="6872161"/>
              <a:ext cx="2766303" cy="27663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53331" y="4502838"/>
            <a:ext cx="2369061" cy="2278867"/>
            <a:chOff x="3453331" y="4502838"/>
            <a:chExt cx="2369061" cy="22788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3331" y="4502838"/>
              <a:ext cx="2369061" cy="22788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405" y="4259120"/>
            <a:ext cx="2757685" cy="2766303"/>
            <a:chOff x="731405" y="4259120"/>
            <a:chExt cx="2757685" cy="2766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405" y="4259120"/>
              <a:ext cx="2757685" cy="2766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3505" y="3032954"/>
            <a:ext cx="10088254" cy="6056427"/>
            <a:chOff x="7583505" y="3032954"/>
            <a:chExt cx="10088254" cy="60564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3505" y="3032954"/>
              <a:ext cx="10088254" cy="60564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25162" y="4991203"/>
            <a:ext cx="1776531" cy="625530"/>
            <a:chOff x="5725162" y="4991203"/>
            <a:chExt cx="1776531" cy="6255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5162" y="4991203"/>
              <a:ext cx="1776531" cy="62553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12589" y="3381829"/>
            <a:ext cx="9434934" cy="5384549"/>
            <a:chOff x="7912589" y="3381829"/>
            <a:chExt cx="9434934" cy="53845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12589" y="3381829"/>
              <a:ext cx="9434934" cy="5384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C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50360" y="2544452"/>
            <a:ext cx="5235057" cy="6720781"/>
            <a:chOff x="12850360" y="2544452"/>
            <a:chExt cx="5235057" cy="67207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50360" y="2544452"/>
              <a:ext cx="5235057" cy="6720781"/>
              <a:chOff x="12850360" y="2544452"/>
              <a:chExt cx="5235057" cy="67207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50360" y="2544452"/>
                <a:ext cx="5235057" cy="672078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325803" y="3539843"/>
              <a:ext cx="6226494" cy="4669871"/>
              <a:chOff x="12325803" y="3539843"/>
              <a:chExt cx="6226494" cy="46698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2325803" y="3539843"/>
                <a:ext cx="6226494" cy="46698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810" y="-63614"/>
            <a:ext cx="18333333" cy="1028764"/>
            <a:chOff x="-23810" y="-63614"/>
            <a:chExt cx="18333333" cy="10287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810" y="-63614"/>
              <a:ext cx="18333333" cy="10287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007" y="231593"/>
            <a:ext cx="3081814" cy="4917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153" y="339686"/>
            <a:ext cx="641321" cy="272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80039" y="231593"/>
            <a:ext cx="3923357" cy="491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753" y="339686"/>
            <a:ext cx="633693" cy="2726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14721" y="1043045"/>
            <a:ext cx="6095509" cy="16283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8930" y="2135434"/>
            <a:ext cx="3156804" cy="424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4037" y="2748762"/>
            <a:ext cx="7307092" cy="5509997"/>
            <a:chOff x="264037" y="2748762"/>
            <a:chExt cx="7307092" cy="55099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64037" y="2748762"/>
              <a:ext cx="7307092" cy="5509997"/>
              <a:chOff x="264037" y="2748762"/>
              <a:chExt cx="7307092" cy="55099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4037" y="2748762"/>
                <a:ext cx="7307092" cy="55099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3176" y="3049256"/>
              <a:ext cx="6681723" cy="4927825"/>
              <a:chOff x="553176" y="3049256"/>
              <a:chExt cx="6681723" cy="49278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3176" y="3049256"/>
                <a:ext cx="6681723" cy="4927825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59563" y="710751"/>
            <a:ext cx="407234" cy="4250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78396" y="4175811"/>
            <a:ext cx="7214678" cy="5516361"/>
            <a:chOff x="6178396" y="4175811"/>
            <a:chExt cx="7214678" cy="551636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78396" y="4175811"/>
              <a:ext cx="7214678" cy="5516361"/>
              <a:chOff x="6178396" y="4175811"/>
              <a:chExt cx="7214678" cy="55163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78396" y="4175811"/>
                <a:ext cx="7214678" cy="55163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25223" y="4418791"/>
              <a:ext cx="6659967" cy="4994975"/>
              <a:chOff x="6425223" y="4418791"/>
              <a:chExt cx="6659967" cy="49949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25223" y="4418791"/>
                <a:ext cx="6659967" cy="49949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C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10" y="-63614"/>
            <a:ext cx="18333333" cy="1028764"/>
            <a:chOff x="-23810" y="-63614"/>
            <a:chExt cx="18333333" cy="1028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10" y="-63614"/>
              <a:ext cx="18333333" cy="10287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4721" y="1043045"/>
            <a:ext cx="6049795" cy="16379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31787" y="2135434"/>
            <a:ext cx="2913185" cy="472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3334" y="710751"/>
            <a:ext cx="376919" cy="4419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81350" y="3238369"/>
            <a:ext cx="1130129" cy="5108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9804" y="3806545"/>
            <a:ext cx="3830302" cy="17210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57966" y="6926442"/>
            <a:ext cx="1101777" cy="583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92480" y="7565118"/>
            <a:ext cx="4338531" cy="13614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9049" y="3238369"/>
            <a:ext cx="4510653" cy="510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79286" y="3870388"/>
            <a:ext cx="3996902" cy="17169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2572" y="6878611"/>
            <a:ext cx="4499224" cy="5108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6667" y="7510629"/>
            <a:ext cx="3881073" cy="1719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39594" y="2400871"/>
            <a:ext cx="3828758" cy="3622736"/>
            <a:chOff x="13639594" y="2400871"/>
            <a:chExt cx="3828758" cy="36227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39594" y="2400871"/>
              <a:ext cx="3828758" cy="3622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463" y="6278995"/>
            <a:ext cx="3828758" cy="3622736"/>
            <a:chOff x="830463" y="6278995"/>
            <a:chExt cx="3828758" cy="36227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463" y="6278995"/>
              <a:ext cx="3828758" cy="3622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29952" y="6278995"/>
            <a:ext cx="3828758" cy="3622736"/>
            <a:chOff x="13829952" y="6278995"/>
            <a:chExt cx="3828758" cy="36227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29952" y="6278995"/>
              <a:ext cx="3828758" cy="3622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86" y="2454167"/>
            <a:ext cx="3828758" cy="3622736"/>
            <a:chOff x="779386" y="2454167"/>
            <a:chExt cx="3828758" cy="36227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9386" y="2454167"/>
              <a:ext cx="3828758" cy="3622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C3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810" y="-63614"/>
            <a:ext cx="18333333" cy="1028764"/>
            <a:chOff x="-23810" y="-63614"/>
            <a:chExt cx="18333333" cy="1028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810" y="-63614"/>
              <a:ext cx="18333333" cy="10287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007" y="231593"/>
            <a:ext cx="3081814" cy="491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53" y="339686"/>
            <a:ext cx="641321" cy="272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0039" y="231593"/>
            <a:ext cx="3923357" cy="4917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753" y="339686"/>
            <a:ext cx="633693" cy="2726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4721" y="1043045"/>
            <a:ext cx="6657414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9563" y="710751"/>
            <a:ext cx="407234" cy="4250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15828" y="3406318"/>
            <a:ext cx="1130129" cy="5108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6901" y="3974493"/>
            <a:ext cx="3864359" cy="17169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7741" y="6900904"/>
            <a:ext cx="1101777" cy="583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3458" y="7539582"/>
            <a:ext cx="4324378" cy="21047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2265" y="3294217"/>
            <a:ext cx="4510653" cy="5108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2502" y="3926236"/>
            <a:ext cx="4019331" cy="1720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39594" y="2400871"/>
            <a:ext cx="3828758" cy="3622736"/>
            <a:chOff x="13639594" y="2400871"/>
            <a:chExt cx="3828758" cy="36227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9594" y="2400871"/>
              <a:ext cx="3828758" cy="36227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15713" y="6862808"/>
            <a:ext cx="4499224" cy="510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69807" y="7494827"/>
            <a:ext cx="3886950" cy="1393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0463" y="6278995"/>
            <a:ext cx="3828758" cy="3622736"/>
            <a:chOff x="830463" y="6278995"/>
            <a:chExt cx="3828758" cy="36227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463" y="6278995"/>
              <a:ext cx="3828758" cy="36227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29952" y="6278995"/>
            <a:ext cx="3828758" cy="3622736"/>
            <a:chOff x="13829952" y="6278995"/>
            <a:chExt cx="3828758" cy="36227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29952" y="6278995"/>
              <a:ext cx="3828758" cy="3622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386" y="2454167"/>
            <a:ext cx="3828758" cy="3622736"/>
            <a:chOff x="779386" y="2454167"/>
            <a:chExt cx="3828758" cy="36227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9386" y="2454167"/>
              <a:ext cx="3828758" cy="3622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3090" y="1427559"/>
            <a:ext cx="6759535" cy="8932970"/>
            <a:chOff x="5763090" y="1427559"/>
            <a:chExt cx="6759535" cy="8932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090" y="1427559"/>
              <a:ext cx="6759535" cy="8932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66177" y="1861272"/>
            <a:ext cx="5953361" cy="8732080"/>
            <a:chOff x="6166177" y="1861272"/>
            <a:chExt cx="5953361" cy="8732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6177" y="1861272"/>
              <a:ext cx="5953361" cy="8732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810" y="0"/>
            <a:ext cx="18333333" cy="952381"/>
            <a:chOff x="-23810" y="0"/>
            <a:chExt cx="18333333" cy="9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3810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89982" y="231593"/>
            <a:ext cx="5873367" cy="4747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0184" y="337940"/>
            <a:ext cx="622835" cy="262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1136" y="337940"/>
            <a:ext cx="1151188" cy="2632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60557" y="4921982"/>
            <a:ext cx="1676258" cy="1488695"/>
            <a:chOff x="11460557" y="4921982"/>
            <a:chExt cx="1676258" cy="14886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820000">
              <a:off x="11460557" y="4921982"/>
              <a:ext cx="1676258" cy="1488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13976" y="4786504"/>
            <a:ext cx="4916567" cy="2310741"/>
            <a:chOff x="13113976" y="4786504"/>
            <a:chExt cx="4916567" cy="23107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3976" y="4786504"/>
              <a:ext cx="4916567" cy="2310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2140" y="7542071"/>
            <a:ext cx="567481" cy="675572"/>
            <a:chOff x="4032140" y="7542071"/>
            <a:chExt cx="567481" cy="6755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32140" y="7542071"/>
              <a:ext cx="567481" cy="6755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80919" y="3033680"/>
            <a:ext cx="567481" cy="675572"/>
            <a:chOff x="3180919" y="3033680"/>
            <a:chExt cx="567481" cy="6755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0919" y="3033680"/>
              <a:ext cx="567481" cy="6755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2833" y="5672923"/>
            <a:ext cx="442240" cy="442240"/>
            <a:chOff x="1392833" y="5672923"/>
            <a:chExt cx="442240" cy="4422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2833" y="5672923"/>
              <a:ext cx="442240" cy="4422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86094" y="7542071"/>
            <a:ext cx="567481" cy="675572"/>
            <a:chOff x="13686094" y="7542071"/>
            <a:chExt cx="567481" cy="6755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86094" y="7542071"/>
              <a:ext cx="567481" cy="6755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37315" y="3033680"/>
            <a:ext cx="567481" cy="675572"/>
            <a:chOff x="14537315" y="3033680"/>
            <a:chExt cx="567481" cy="6755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37315" y="3033680"/>
              <a:ext cx="567481" cy="6755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585455" y="5404184"/>
            <a:ext cx="442240" cy="442240"/>
            <a:chOff x="16585455" y="5404184"/>
            <a:chExt cx="442240" cy="4422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85455" y="5404184"/>
              <a:ext cx="442240" cy="4422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50014" y="7321067"/>
            <a:ext cx="7787300" cy="3610653"/>
            <a:chOff x="6750014" y="7321067"/>
            <a:chExt cx="7787300" cy="36106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0014" y="7321067"/>
              <a:ext cx="7787300" cy="36106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299435" y="7793668"/>
            <a:ext cx="3978526" cy="2665451"/>
            <a:chOff x="-299435" y="7793668"/>
            <a:chExt cx="3978526" cy="26654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99435" y="7793668"/>
              <a:ext cx="3978526" cy="266545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06623" y="7793668"/>
            <a:ext cx="3978526" cy="2665451"/>
            <a:chOff x="14606623" y="7793668"/>
            <a:chExt cx="3978526" cy="26654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06623" y="7793668"/>
              <a:ext cx="3978526" cy="266545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29521" y="3393011"/>
            <a:ext cx="6526517" cy="42577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759060" y="3083900"/>
            <a:ext cx="2767595" cy="794481"/>
            <a:chOff x="7759060" y="3083900"/>
            <a:chExt cx="2767595" cy="79448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59060" y="3083900"/>
              <a:ext cx="2767595" cy="79448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58525" y="3252658"/>
            <a:ext cx="2464976" cy="50919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07077" y="9683715"/>
            <a:ext cx="4092215" cy="382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683" y="1242635"/>
            <a:ext cx="6623129" cy="1637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359434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0862" y="3427004"/>
            <a:ext cx="4121802" cy="4121802"/>
            <a:chOff x="2510862" y="3427004"/>
            <a:chExt cx="4121802" cy="41218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0862" y="3427004"/>
              <a:ext cx="4121802" cy="4121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97804" y="3726715"/>
            <a:ext cx="3547918" cy="3547918"/>
            <a:chOff x="2797804" y="3726715"/>
            <a:chExt cx="3547918" cy="35479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7804" y="3726715"/>
              <a:ext cx="3547918" cy="35479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3395" y="8453741"/>
            <a:ext cx="2818586" cy="9807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4491" y="7747054"/>
            <a:ext cx="3458708" cy="6394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90206" y="5293000"/>
            <a:ext cx="924244" cy="389811"/>
            <a:chOff x="6990206" y="5293000"/>
            <a:chExt cx="924244" cy="389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206" y="5293000"/>
              <a:ext cx="924244" cy="3898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10393" y="2680205"/>
            <a:ext cx="9047745" cy="6481401"/>
            <a:chOff x="8210393" y="2680205"/>
            <a:chExt cx="9047745" cy="64814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0393" y="2680205"/>
              <a:ext cx="9047745" cy="6481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0B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683" y="1242635"/>
            <a:ext cx="6623129" cy="1637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359434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4964" y="3171617"/>
            <a:ext cx="4121802" cy="4121802"/>
            <a:chOff x="1764964" y="3171617"/>
            <a:chExt cx="4121802" cy="41218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4964" y="3171617"/>
              <a:ext cx="4121802" cy="41218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6417" y="3484779"/>
            <a:ext cx="3495478" cy="3495478"/>
            <a:chOff x="2106417" y="3484779"/>
            <a:chExt cx="3495478" cy="34954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6417" y="3484779"/>
              <a:ext cx="3495478" cy="34954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3947" y="8198354"/>
            <a:ext cx="3529224" cy="9807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4995" y="7491669"/>
            <a:ext cx="3147737" cy="6680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28921" y="5232518"/>
            <a:ext cx="924244" cy="389811"/>
            <a:chOff x="6028921" y="5232518"/>
            <a:chExt cx="924244" cy="389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8921" y="5232518"/>
              <a:ext cx="924244" cy="3898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322763" y="339686"/>
            <a:ext cx="613188" cy="2726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17012" y="2598103"/>
            <a:ext cx="10790381" cy="6552880"/>
            <a:chOff x="7017012" y="2598103"/>
            <a:chExt cx="10790381" cy="65528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17012" y="2598103"/>
              <a:ext cx="10790381" cy="6552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96502" y="2650896"/>
            <a:ext cx="12769326" cy="7222650"/>
            <a:chOff x="2796502" y="2650896"/>
            <a:chExt cx="12769326" cy="72226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6502" y="2650896"/>
              <a:ext cx="12769326" cy="7222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7884" y="2325807"/>
            <a:ext cx="2249947" cy="573562"/>
            <a:chOff x="8017884" y="2325807"/>
            <a:chExt cx="2249947" cy="5735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7884" y="2325807"/>
              <a:ext cx="2249947" cy="5735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8184" y="2375354"/>
            <a:ext cx="1678252" cy="510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7642" y="2540407"/>
            <a:ext cx="14168607" cy="7534846"/>
            <a:chOff x="1997642" y="2540407"/>
            <a:chExt cx="14168607" cy="7534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7642" y="2540407"/>
              <a:ext cx="14168607" cy="75348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7884" y="2325807"/>
            <a:ext cx="2249947" cy="573562"/>
            <a:chOff x="8017884" y="2325807"/>
            <a:chExt cx="2249947" cy="5735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7884" y="2325807"/>
              <a:ext cx="2249947" cy="5735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18182" y="2375353"/>
            <a:ext cx="1582272" cy="510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8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6" y="0"/>
            <a:ext cx="18333333" cy="952381"/>
            <a:chOff x="-14286" y="0"/>
            <a:chExt cx="18333333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286" y="0"/>
              <a:ext cx="18333333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029" y="1204328"/>
            <a:ext cx="7177662" cy="1637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9980" y="605174"/>
            <a:ext cx="1285755" cy="656319"/>
            <a:chOff x="8499980" y="605174"/>
            <a:chExt cx="1285755" cy="6563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980" y="605174"/>
              <a:ext cx="1285755" cy="6563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9563" y="710751"/>
            <a:ext cx="401129" cy="4278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439" y="231594"/>
            <a:ext cx="2417014" cy="5827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153" y="339686"/>
            <a:ext cx="648988" cy="2726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0001" y="231594"/>
            <a:ext cx="3900976" cy="4746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03715" y="339686"/>
            <a:ext cx="632254" cy="2726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8732" y="3170146"/>
            <a:ext cx="8190830" cy="6442164"/>
            <a:chOff x="808732" y="3170146"/>
            <a:chExt cx="8190830" cy="64421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732" y="3170146"/>
              <a:ext cx="8190830" cy="64421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6152" y="3170146"/>
            <a:ext cx="7812919" cy="6442164"/>
            <a:chOff x="9286152" y="3170146"/>
            <a:chExt cx="7812919" cy="6442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6152" y="3170146"/>
              <a:ext cx="7812919" cy="6442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7884" y="2325807"/>
            <a:ext cx="2249947" cy="573562"/>
            <a:chOff x="8017884" y="2325807"/>
            <a:chExt cx="2249947" cy="5735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7884" y="2325807"/>
              <a:ext cx="2249947" cy="5735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18182" y="2375353"/>
            <a:ext cx="1642272" cy="5105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사용자 지정</PresentationFormat>
  <Paragraphs>0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SHIMSEUNGBOK</cp:lastModifiedBy>
  <cp:revision>19</cp:revision>
  <dcterms:created xsi:type="dcterms:W3CDTF">2023-03-01T15:52:18Z</dcterms:created>
  <dcterms:modified xsi:type="dcterms:W3CDTF">2023-03-01T07:00:20Z</dcterms:modified>
</cp:coreProperties>
</file>